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5.xml" ContentType="application/vnd.openxmlformats-officedocument.themeOverride+xml"/>
  <Override PartName="/ppt/theme/themeOverride4.xml" ContentType="application/vnd.openxmlformats-officedocument.themeOverride+xml"/>
  <Override PartName="/ppt/theme/themeOverride1.xml" ContentType="application/vnd.openxmlformats-officedocument.themeOverr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2" r:id="rId28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ustomXml" Target="../customXml/item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C7CD2-A3CF-471D-873D-7DFE10590921}" type="datetimeFigureOut">
              <a:rPr lang="es-UY" smtClean="0"/>
              <a:t>5/10/2020</a:t>
            </a:fld>
            <a:endParaRPr lang="es-UY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Y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7DEC9-070C-42F6-9E6D-8C4A28F37589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03911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UY"/>
              <a:t>Desde el punto de vista de los costos el navigator se nos hace muy dificil el que los drs. Lo adquieran</a:t>
            </a:r>
          </a:p>
          <a:p>
            <a:r>
              <a:rPr lang="es-ES" altLang="es-UY"/>
              <a:t>Hemos tenido que generar estrategias para llegar a los dres. y que se pueda utilizar  las guías junto al avìo y por tanto que utilicen nuestros implantes</a:t>
            </a:r>
          </a:p>
          <a:p>
            <a:r>
              <a:rPr lang="es-ES" altLang="es-UY"/>
              <a:t>Estadisticamente los implantes que se colocan en nuestro medio son de 3-25 y 4 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D1766AC-1664-4894-9C82-DA1B3C0E04D7}" type="slidenum">
              <a:rPr lang="es-UY" altLang="es-UY">
                <a:solidFill>
                  <a:prstClr val="black"/>
                </a:solidFill>
              </a:rPr>
              <a:pPr/>
              <a:t>12</a:t>
            </a:fld>
            <a:endParaRPr lang="es-UY" altLang="es-UY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537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5FAF-E049-4917-94D1-B64083B3E984}" type="datetimeFigureOut">
              <a:rPr lang="es-UY" smtClean="0"/>
              <a:t>5/10/2020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2402-38C1-42F2-9817-42E6AF8B88B9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020749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5FAF-E049-4917-94D1-B64083B3E984}" type="datetimeFigureOut">
              <a:rPr lang="es-UY" smtClean="0"/>
              <a:t>5/10/2020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2402-38C1-42F2-9817-42E6AF8B88B9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72231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5FAF-E049-4917-94D1-B64083B3E984}" type="datetimeFigureOut">
              <a:rPr lang="es-UY" smtClean="0"/>
              <a:t>5/10/2020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2402-38C1-42F2-9817-42E6AF8B88B9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624415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5FAF-E049-4917-94D1-B64083B3E984}" type="datetimeFigureOut">
              <a:rPr lang="es-UY" smtClean="0"/>
              <a:t>5/10/2020</a:t>
            </a:fld>
            <a:endParaRPr lang="es-UY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2402-38C1-42F2-9817-42E6AF8B88B9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47094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5FAF-E049-4917-94D1-B64083B3E984}" type="datetimeFigureOut">
              <a:rPr lang="es-UY" smtClean="0"/>
              <a:t>5/10/2020</a:t>
            </a:fld>
            <a:endParaRPr lang="es-UY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2402-38C1-42F2-9817-42E6AF8B88B9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66980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5FAF-E049-4917-94D1-B64083B3E984}" type="datetimeFigureOut">
              <a:rPr lang="es-UY" smtClean="0"/>
              <a:t>5/10/2020</a:t>
            </a:fld>
            <a:endParaRPr lang="es-UY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2402-38C1-42F2-9817-42E6AF8B88B9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68284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5FAF-E049-4917-94D1-B64083B3E984}" type="datetimeFigureOut">
              <a:rPr lang="es-UY" smtClean="0"/>
              <a:t>5/10/2020</a:t>
            </a:fld>
            <a:endParaRPr lang="es-UY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2402-38C1-42F2-9817-42E6AF8B88B9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763851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5FAF-E049-4917-94D1-B64083B3E984}" type="datetimeFigureOut">
              <a:rPr lang="es-UY" smtClean="0"/>
              <a:t>5/10/2020</a:t>
            </a:fld>
            <a:endParaRPr lang="es-UY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2402-38C1-42F2-9817-42E6AF8B88B9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22570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5FAF-E049-4917-94D1-B64083B3E984}" type="datetimeFigureOut">
              <a:rPr lang="es-UY" smtClean="0"/>
              <a:t>5/10/2020</a:t>
            </a:fld>
            <a:endParaRPr lang="es-UY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2402-38C1-42F2-9817-42E6AF8B88B9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260830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5FAF-E049-4917-94D1-B64083B3E984}" type="datetimeFigureOut">
              <a:rPr lang="es-UY" smtClean="0"/>
              <a:t>5/10/2020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2402-38C1-42F2-9817-42E6AF8B88B9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2951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5FAF-E049-4917-94D1-B64083B3E984}" type="datetimeFigureOut">
              <a:rPr lang="es-UY" smtClean="0"/>
              <a:t>5/10/2020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2402-38C1-42F2-9817-42E6AF8B88B9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963938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A47C2-F95A-4A13-BF95-24D9B22D87DE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5/10/2020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A1D7D6-364F-410E-833B-1DD25A6B1E56}" type="slidenum">
              <a:rPr lang="es-UY" altLang="es-UY"/>
              <a:pPr/>
              <a:t>‹Nº›</a:t>
            </a:fld>
            <a:endParaRPr lang="es-UY" altLang="es-UY"/>
          </a:p>
        </p:txBody>
      </p:sp>
    </p:spTree>
    <p:extLst>
      <p:ext uri="{BB962C8B-B14F-4D97-AF65-F5344CB8AC3E}">
        <p14:creationId xmlns:p14="http://schemas.microsoft.com/office/powerpoint/2010/main" val="742383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8CAE8-DEEA-4A88-A291-F70C6474F9BC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5/10/2020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C3B41D-B98A-4147-98FC-AE46E94972D1}" type="slidenum">
              <a:rPr lang="es-UY" altLang="es-UY"/>
              <a:pPr/>
              <a:t>‹Nº›</a:t>
            </a:fld>
            <a:endParaRPr lang="es-UY" altLang="es-UY"/>
          </a:p>
        </p:txBody>
      </p:sp>
    </p:spTree>
    <p:extLst>
      <p:ext uri="{BB962C8B-B14F-4D97-AF65-F5344CB8AC3E}">
        <p14:creationId xmlns:p14="http://schemas.microsoft.com/office/powerpoint/2010/main" val="1676337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75D45-6370-4605-B1C6-6F5AFD09D278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5/10/2020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F6769-A6AD-4D36-AC4A-9FF8520F0D1B}" type="slidenum">
              <a:rPr lang="es-UY" altLang="es-UY"/>
              <a:pPr/>
              <a:t>‹Nº›</a:t>
            </a:fld>
            <a:endParaRPr lang="es-UY" altLang="es-UY"/>
          </a:p>
        </p:txBody>
      </p:sp>
    </p:spTree>
    <p:extLst>
      <p:ext uri="{BB962C8B-B14F-4D97-AF65-F5344CB8AC3E}">
        <p14:creationId xmlns:p14="http://schemas.microsoft.com/office/powerpoint/2010/main" val="42505880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94714-DE68-478C-998A-D4E3C72F981C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5/10/2020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E2FE5-D9AA-414F-9B20-6F8B05AA0F47}" type="slidenum">
              <a:rPr lang="es-UY" altLang="es-UY"/>
              <a:pPr/>
              <a:t>‹Nº›</a:t>
            </a:fld>
            <a:endParaRPr lang="es-UY" altLang="es-UY"/>
          </a:p>
        </p:txBody>
      </p:sp>
    </p:spTree>
    <p:extLst>
      <p:ext uri="{BB962C8B-B14F-4D97-AF65-F5344CB8AC3E}">
        <p14:creationId xmlns:p14="http://schemas.microsoft.com/office/powerpoint/2010/main" val="3424335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15640-B905-41C0-AA2E-DC34D88121B6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5/10/2020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30681A-6D52-45FA-ACCB-580473B33DC9}" type="slidenum">
              <a:rPr lang="es-UY" altLang="es-UY"/>
              <a:pPr/>
              <a:t>‹Nº›</a:t>
            </a:fld>
            <a:endParaRPr lang="es-UY" altLang="es-UY"/>
          </a:p>
        </p:txBody>
      </p:sp>
    </p:spTree>
    <p:extLst>
      <p:ext uri="{BB962C8B-B14F-4D97-AF65-F5344CB8AC3E}">
        <p14:creationId xmlns:p14="http://schemas.microsoft.com/office/powerpoint/2010/main" val="1800972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9D630-F228-4A43-BB1A-10B3075BEDF4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5/10/2020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9799B3-E73C-4934-BAC2-53CFE2BDE2BA}" type="slidenum">
              <a:rPr lang="es-UY" altLang="es-UY"/>
              <a:pPr/>
              <a:t>‹Nº›</a:t>
            </a:fld>
            <a:endParaRPr lang="es-UY" altLang="es-UY"/>
          </a:p>
        </p:txBody>
      </p:sp>
    </p:spTree>
    <p:extLst>
      <p:ext uri="{BB962C8B-B14F-4D97-AF65-F5344CB8AC3E}">
        <p14:creationId xmlns:p14="http://schemas.microsoft.com/office/powerpoint/2010/main" val="40436083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4F338-E44E-4344-91EE-52CBC3C39CF8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5/10/2020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7154A6-C3C8-415D-8B89-F9C982AA6F1B}" type="slidenum">
              <a:rPr lang="es-UY" altLang="es-UY"/>
              <a:pPr/>
              <a:t>‹Nº›</a:t>
            </a:fld>
            <a:endParaRPr lang="es-UY" altLang="es-UY"/>
          </a:p>
        </p:txBody>
      </p:sp>
    </p:spTree>
    <p:extLst>
      <p:ext uri="{BB962C8B-B14F-4D97-AF65-F5344CB8AC3E}">
        <p14:creationId xmlns:p14="http://schemas.microsoft.com/office/powerpoint/2010/main" val="245251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4E3F7-F2D0-490C-8822-B8463747FEC6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5/10/2020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13047-0995-4324-843A-1D248E419BA3}" type="slidenum">
              <a:rPr lang="es-UY" altLang="es-UY"/>
              <a:pPr/>
              <a:t>‹Nº›</a:t>
            </a:fld>
            <a:endParaRPr lang="es-UY" altLang="es-UY"/>
          </a:p>
        </p:txBody>
      </p:sp>
    </p:spTree>
    <p:extLst>
      <p:ext uri="{BB962C8B-B14F-4D97-AF65-F5344CB8AC3E}">
        <p14:creationId xmlns:p14="http://schemas.microsoft.com/office/powerpoint/2010/main" val="33540044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Y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1B0D1-E8A4-4843-9BF8-C08892E9F32C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5/10/2020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3A8D39-1331-4F2E-A08C-47EDEF52F4B4}" type="slidenum">
              <a:rPr lang="es-UY" altLang="es-UY"/>
              <a:pPr/>
              <a:t>‹Nº›</a:t>
            </a:fld>
            <a:endParaRPr lang="es-UY" altLang="es-UY"/>
          </a:p>
        </p:txBody>
      </p:sp>
    </p:spTree>
    <p:extLst>
      <p:ext uri="{BB962C8B-B14F-4D97-AF65-F5344CB8AC3E}">
        <p14:creationId xmlns:p14="http://schemas.microsoft.com/office/powerpoint/2010/main" val="28263474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75270-DFD0-430C-9E44-74B974B22F5A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5/10/2020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8B02F-ADD6-4245-A56E-0A51A0F731F3}" type="slidenum">
              <a:rPr lang="es-UY" altLang="es-UY"/>
              <a:pPr/>
              <a:t>‹Nº›</a:t>
            </a:fld>
            <a:endParaRPr lang="es-UY" altLang="es-UY"/>
          </a:p>
        </p:txBody>
      </p:sp>
    </p:spTree>
    <p:extLst>
      <p:ext uri="{BB962C8B-B14F-4D97-AF65-F5344CB8AC3E}">
        <p14:creationId xmlns:p14="http://schemas.microsoft.com/office/powerpoint/2010/main" val="4965723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B7189-AA8B-4B3F-9D08-07D2E8C51123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5/10/2020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F99EEA-E7E2-4097-93AE-69555DE027E5}" type="slidenum">
              <a:rPr lang="es-UY" altLang="es-UY"/>
              <a:pPr/>
              <a:t>‹Nº›</a:t>
            </a:fld>
            <a:endParaRPr lang="es-UY" altLang="es-UY"/>
          </a:p>
        </p:txBody>
      </p:sp>
    </p:spTree>
    <p:extLst>
      <p:ext uri="{BB962C8B-B14F-4D97-AF65-F5344CB8AC3E}">
        <p14:creationId xmlns:p14="http://schemas.microsoft.com/office/powerpoint/2010/main" val="12231173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"/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E606EE9-3DD2-4802-8B04-FC96BC6A8207}" type="slidenum">
              <a:rPr lang="es-ES" altLang="es-UY"/>
              <a:pPr/>
              <a:t>‹Nº›</a:t>
            </a:fld>
            <a:endParaRPr lang="es-ES" altLang="es-UY"/>
          </a:p>
        </p:txBody>
      </p:sp>
    </p:spTree>
    <p:extLst>
      <p:ext uri="{BB962C8B-B14F-4D97-AF65-F5344CB8AC3E}">
        <p14:creationId xmlns:p14="http://schemas.microsoft.com/office/powerpoint/2010/main" val="3530574484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5BD2EB2-9480-4490-B59F-7EFD5A604DE4}" type="datetimeFigureOut">
              <a:rPr lang="en-US"/>
              <a:pPr>
                <a:defRPr/>
              </a:pPr>
              <a:t>10/5/2020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fld id="{1226199C-2E79-4C1D-9CF9-4D1104049216}" type="slidenum">
              <a:rPr lang="es-ES" altLang="es-UY"/>
              <a:pPr/>
              <a:t>‹Nº›</a:t>
            </a:fld>
            <a:endParaRPr lang="es-ES" altLang="es-UY"/>
          </a:p>
        </p:txBody>
      </p:sp>
    </p:spTree>
    <p:extLst>
      <p:ext uri="{BB962C8B-B14F-4D97-AF65-F5344CB8AC3E}">
        <p14:creationId xmlns:p14="http://schemas.microsoft.com/office/powerpoint/2010/main" val="311812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05FAF-E049-4917-94D1-B64083B3E984}" type="datetimeFigureOut">
              <a:rPr lang="es-UY" smtClean="0"/>
              <a:t>5/10/2020</a:t>
            </a:fld>
            <a:endParaRPr lang="es-UY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42402-38C1-42F2-9817-42E6AF8B88B9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7321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UY"/>
              <a:t>Haga clic para modificar el estilo de título del patrón</a:t>
            </a:r>
            <a:endParaRPr lang="es-UY" altLang="es-UY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UY"/>
              <a:t>Haga clic para modificar el estilo de texto del patrón</a:t>
            </a:r>
          </a:p>
          <a:p>
            <a:pPr lvl="1"/>
            <a:r>
              <a:rPr lang="es-ES" altLang="es-UY"/>
              <a:t>Segundo nivel</a:t>
            </a:r>
          </a:p>
          <a:p>
            <a:pPr lvl="2"/>
            <a:r>
              <a:rPr lang="es-ES" altLang="es-UY"/>
              <a:t>Tercer nivel</a:t>
            </a:r>
          </a:p>
          <a:p>
            <a:pPr lvl="3"/>
            <a:r>
              <a:rPr lang="es-ES" altLang="es-UY"/>
              <a:t>Cuarto nivel</a:t>
            </a:r>
          </a:p>
          <a:p>
            <a:pPr lvl="4"/>
            <a:r>
              <a:rPr lang="es-ES" altLang="es-UY"/>
              <a:t>Quinto nivel</a:t>
            </a:r>
            <a:endParaRPr lang="es-UY" alt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5FEBCF-E751-459D-8C2F-7227EFE1980C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5/10/2020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358FD5-5719-487E-A176-A722BCA350C2}" type="slidenum">
              <a:rPr lang="es-UY" altLang="es-UY"/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UY" altLang="es-UY"/>
          </a:p>
        </p:txBody>
      </p:sp>
    </p:spTree>
    <p:extLst>
      <p:ext uri="{BB962C8B-B14F-4D97-AF65-F5344CB8AC3E}">
        <p14:creationId xmlns:p14="http://schemas.microsoft.com/office/powerpoint/2010/main" val="34649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openxmlformats.org/officeDocument/2006/relationships/image" Target="../media/image25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UY" b="1" dirty="0">
                <a:solidFill>
                  <a:schemeClr val="bg1">
                    <a:lumMod val="50000"/>
                  </a:schemeClr>
                </a:solidFill>
              </a:rPr>
              <a:t>Sistema NAVIGATOR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25" y="268288"/>
            <a:ext cx="6838950" cy="1524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934" y="3602038"/>
            <a:ext cx="4636131" cy="221790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750" y="559741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53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object 3"/>
          <p:cNvSpPr>
            <a:spLocks noChangeArrowheads="1"/>
          </p:cNvSpPr>
          <p:nvPr/>
        </p:nvSpPr>
        <p:spPr bwMode="auto">
          <a:xfrm>
            <a:off x="1536700" y="14289"/>
            <a:ext cx="8929688" cy="974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93187" name="object 5"/>
          <p:cNvSpPr>
            <a:spLocks noChangeArrowheads="1"/>
          </p:cNvSpPr>
          <p:nvPr/>
        </p:nvSpPr>
        <p:spPr bwMode="auto">
          <a:xfrm>
            <a:off x="1525588" y="1295401"/>
            <a:ext cx="6286500" cy="42894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93188" name="object 7"/>
          <p:cNvSpPr>
            <a:spLocks/>
          </p:cNvSpPr>
          <p:nvPr/>
        </p:nvSpPr>
        <p:spPr bwMode="auto">
          <a:xfrm>
            <a:off x="1693863" y="1477963"/>
            <a:ext cx="1117600" cy="400050"/>
          </a:xfrm>
          <a:custGeom>
            <a:avLst/>
            <a:gdLst>
              <a:gd name="T0" fmla="*/ 0 w 1036319"/>
              <a:gd name="T1" fmla="*/ 70800 h 399415"/>
              <a:gd name="T2" fmla="*/ 79346 w 1036319"/>
              <a:gd name="T3" fmla="*/ 43264 h 399415"/>
              <a:gd name="T4" fmla="*/ 295659 w 1036319"/>
              <a:gd name="T5" fmla="*/ 20757 h 399415"/>
              <a:gd name="T6" fmla="*/ 616544 w 1036319"/>
              <a:gd name="T7" fmla="*/ 5573 h 399415"/>
              <a:gd name="T8" fmla="*/ 1009399 w 1036319"/>
              <a:gd name="T9" fmla="*/ 0 h 399415"/>
              <a:gd name="T10" fmla="*/ 14710121 w 1036319"/>
              <a:gd name="T11" fmla="*/ 0 h 399415"/>
              <a:gd name="T12" fmla="*/ 15102713 w 1036319"/>
              <a:gd name="T13" fmla="*/ 5573 h 399415"/>
              <a:gd name="T14" fmla="*/ 15423577 w 1036319"/>
              <a:gd name="T15" fmla="*/ 20757 h 399415"/>
              <a:gd name="T16" fmla="*/ 15640100 w 1036319"/>
              <a:gd name="T17" fmla="*/ 43264 h 399415"/>
              <a:gd name="T18" fmla="*/ 15719542 w 1036319"/>
              <a:gd name="T19" fmla="*/ 70800 h 399415"/>
              <a:gd name="T20" fmla="*/ 15719542 w 1036319"/>
              <a:gd name="T21" fmla="*/ 354006 h 399415"/>
              <a:gd name="T22" fmla="*/ 15640100 w 1036319"/>
              <a:gd name="T23" fmla="*/ 381544 h 399415"/>
              <a:gd name="T24" fmla="*/ 15423577 w 1036319"/>
              <a:gd name="T25" fmla="*/ 404044 h 399415"/>
              <a:gd name="T26" fmla="*/ 15102713 w 1036319"/>
              <a:gd name="T27" fmla="*/ 419234 h 399415"/>
              <a:gd name="T28" fmla="*/ 14710121 w 1036319"/>
              <a:gd name="T29" fmla="*/ 424808 h 399415"/>
              <a:gd name="T30" fmla="*/ 1009399 w 1036319"/>
              <a:gd name="T31" fmla="*/ 424808 h 399415"/>
              <a:gd name="T32" fmla="*/ 616544 w 1036319"/>
              <a:gd name="T33" fmla="*/ 419234 h 399415"/>
              <a:gd name="T34" fmla="*/ 295659 w 1036319"/>
              <a:gd name="T35" fmla="*/ 404044 h 399415"/>
              <a:gd name="T36" fmla="*/ 79346 w 1036319"/>
              <a:gd name="T37" fmla="*/ 381544 h 399415"/>
              <a:gd name="T38" fmla="*/ 0 w 1036319"/>
              <a:gd name="T39" fmla="*/ 354006 h 399415"/>
              <a:gd name="T40" fmla="*/ 0 w 1036319"/>
              <a:gd name="T41" fmla="*/ 70800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39089" y="1814513"/>
            <a:ext cx="2700337" cy="1090612"/>
          </a:xfrm>
          <a:prstGeom prst="rect">
            <a:avLst/>
          </a:prstGeom>
        </p:spPr>
        <p:txBody>
          <a:bodyPr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8450" indent="-285750" algn="ctr" eaLnBrk="0" fontAlgn="base" hangingPunct="0">
              <a:spcBef>
                <a:spcPts val="1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s-UY" altLang="es-UY" sz="1400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s-UY" altLang="es-UY" sz="14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Profundidad específica S y L.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s-UY" altLang="es-UY" sz="14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Solo requerido en casos mínimamente invasivos(</a:t>
            </a:r>
            <a:r>
              <a:rPr lang="es-UY" altLang="es-UY" sz="1400" dirty="0" err="1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flapless</a:t>
            </a:r>
            <a:r>
              <a:rPr lang="es-UY" altLang="es-UY" sz="14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300rpm</a:t>
            </a:r>
          </a:p>
        </p:txBody>
      </p:sp>
      <p:sp>
        <p:nvSpPr>
          <p:cNvPr id="93190" name="object 9"/>
          <p:cNvSpPr>
            <a:spLocks noChangeArrowheads="1"/>
          </p:cNvSpPr>
          <p:nvPr/>
        </p:nvSpPr>
        <p:spPr bwMode="auto">
          <a:xfrm>
            <a:off x="8529638" y="3167064"/>
            <a:ext cx="533400" cy="2592387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3" name="Flecha derecha 12"/>
          <p:cNvSpPr/>
          <p:nvPr/>
        </p:nvSpPr>
        <p:spPr>
          <a:xfrm rot="10800000">
            <a:off x="9072563" y="4522789"/>
            <a:ext cx="341312" cy="6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UY">
              <a:solidFill>
                <a:srgbClr val="C0504D"/>
              </a:solidFill>
            </a:endParaRPr>
          </a:p>
        </p:txBody>
      </p:sp>
      <p:sp>
        <p:nvSpPr>
          <p:cNvPr id="14" name="Flecha derecha 13"/>
          <p:cNvSpPr/>
          <p:nvPr/>
        </p:nvSpPr>
        <p:spPr>
          <a:xfrm rot="10800000">
            <a:off x="9063038" y="4799014"/>
            <a:ext cx="342900" cy="71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UY">
              <a:solidFill>
                <a:prstClr val="white"/>
              </a:solidFill>
            </a:endParaRPr>
          </a:p>
        </p:txBody>
      </p:sp>
      <p:sp>
        <p:nvSpPr>
          <p:cNvPr id="12" name="3 Título"/>
          <p:cNvSpPr txBox="1">
            <a:spLocks noGrp="1"/>
          </p:cNvSpPr>
          <p:nvPr>
            <p:ph type="title"/>
          </p:nvPr>
        </p:nvSpPr>
        <p:spPr>
          <a:xfrm>
            <a:off x="1536700" y="1"/>
            <a:ext cx="6992938" cy="855663"/>
          </a:xfrm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>
              <a:buFont typeface="Arial" panose="020B0604020202020204" pitchFamily="34" charset="0"/>
              <a:buNone/>
              <a:defRPr/>
            </a:pPr>
            <a:r>
              <a:rPr lang="es-UY" altLang="es-UY" sz="2800" dirty="0" err="1">
                <a:solidFill>
                  <a:schemeClr val="bg1"/>
                </a:solidFill>
                <a:latin typeface="+mn-lt"/>
              </a:rPr>
              <a:t>Tapered</a:t>
            </a:r>
            <a:r>
              <a:rPr lang="es-UY" altLang="es-UY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s-UY" altLang="es-UY" sz="2800" dirty="0" err="1">
                <a:solidFill>
                  <a:schemeClr val="bg1"/>
                </a:solidFill>
                <a:latin typeface="+mn-lt"/>
              </a:rPr>
              <a:t>Navigator</a:t>
            </a:r>
            <a:r>
              <a:rPr lang="es-UY" altLang="es-UY" sz="28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UY" altLang="es-UY" sz="2800" dirty="0" err="1">
                <a:solidFill>
                  <a:schemeClr val="bg1"/>
                </a:solidFill>
                <a:latin typeface="+mn-lt"/>
              </a:rPr>
              <a:t>System</a:t>
            </a:r>
            <a:endParaRPr lang="es-UY" altLang="es-UY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3195" name="2 Marcador de contenido"/>
          <p:cNvSpPr txBox="1">
            <a:spLocks/>
          </p:cNvSpPr>
          <p:nvPr/>
        </p:nvSpPr>
        <p:spPr bwMode="auto">
          <a:xfrm>
            <a:off x="8061325" y="1430338"/>
            <a:ext cx="66230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s-UY" altLang="es-UY" sz="2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000">
                <a:solidFill>
                  <a:srgbClr val="0065A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Tissue Punches</a:t>
            </a:r>
          </a:p>
        </p:txBody>
      </p:sp>
      <p:sp>
        <p:nvSpPr>
          <p:cNvPr id="93196" name="object 3"/>
          <p:cNvSpPr>
            <a:spLocks noChangeArrowheads="1"/>
          </p:cNvSpPr>
          <p:nvPr/>
        </p:nvSpPr>
        <p:spPr bwMode="auto">
          <a:xfrm>
            <a:off x="1571625" y="7939"/>
            <a:ext cx="8929688" cy="974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7" name="3 Título"/>
          <p:cNvSpPr txBox="1">
            <a:spLocks/>
          </p:cNvSpPr>
          <p:nvPr/>
        </p:nvSpPr>
        <p:spPr bwMode="auto">
          <a:xfrm>
            <a:off x="1693863" y="182563"/>
            <a:ext cx="7524750" cy="8556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Tapered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navigator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system</a:t>
            </a:r>
            <a:endParaRPr lang="es-UY" altLang="es-UY" sz="2400" dirty="0">
              <a:solidFill>
                <a:prstClr val="whit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86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object 5"/>
          <p:cNvSpPr>
            <a:spLocks noChangeArrowheads="1"/>
          </p:cNvSpPr>
          <p:nvPr/>
        </p:nvSpPr>
        <p:spPr bwMode="auto">
          <a:xfrm>
            <a:off x="1528763" y="1125538"/>
            <a:ext cx="6445250" cy="42481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94211" name="object 6"/>
          <p:cNvSpPr>
            <a:spLocks/>
          </p:cNvSpPr>
          <p:nvPr/>
        </p:nvSpPr>
        <p:spPr bwMode="auto">
          <a:xfrm>
            <a:off x="2906713" y="1212851"/>
            <a:ext cx="2468562" cy="517525"/>
          </a:xfrm>
          <a:custGeom>
            <a:avLst/>
            <a:gdLst>
              <a:gd name="T0" fmla="*/ 0 w 2377440"/>
              <a:gd name="T1" fmla="*/ 4486831 h 459105"/>
              <a:gd name="T2" fmla="*/ 26086 w 2377440"/>
              <a:gd name="T3" fmla="*/ 2742003 h 459105"/>
              <a:gd name="T4" fmla="*/ 97204 w 2377440"/>
              <a:gd name="T5" fmla="*/ 1315607 h 459105"/>
              <a:gd name="T6" fmla="*/ 202613 w 2377440"/>
              <a:gd name="T7" fmla="*/ 353019 h 459105"/>
              <a:gd name="T8" fmla="*/ 331556 w 2377440"/>
              <a:gd name="T9" fmla="*/ 0 h 459105"/>
              <a:gd name="T10" fmla="*/ 9978637 w 2377440"/>
              <a:gd name="T11" fmla="*/ 0 h 459105"/>
              <a:gd name="T12" fmla="*/ 10107581 w 2377440"/>
              <a:gd name="T13" fmla="*/ 353019 h 459105"/>
              <a:gd name="T14" fmla="*/ 10212984 w 2377440"/>
              <a:gd name="T15" fmla="*/ 1315607 h 459105"/>
              <a:gd name="T16" fmla="*/ 10284097 w 2377440"/>
              <a:gd name="T17" fmla="*/ 2742003 h 459105"/>
              <a:gd name="T18" fmla="*/ 10310196 w 2377440"/>
              <a:gd name="T19" fmla="*/ 4486831 h 459105"/>
              <a:gd name="T20" fmla="*/ 10310196 w 2377440"/>
              <a:gd name="T21" fmla="*/ 22434629 h 459105"/>
              <a:gd name="T22" fmla="*/ 10284097 w 2377440"/>
              <a:gd name="T23" fmla="*/ 24179607 h 459105"/>
              <a:gd name="T24" fmla="*/ 10212984 w 2377440"/>
              <a:gd name="T25" fmla="*/ 25606107 h 459105"/>
              <a:gd name="T26" fmla="*/ 10107581 w 2377440"/>
              <a:gd name="T27" fmla="*/ 26568452 h 459105"/>
              <a:gd name="T28" fmla="*/ 9978637 w 2377440"/>
              <a:gd name="T29" fmla="*/ 26921650 h 459105"/>
              <a:gd name="T30" fmla="*/ 331556 w 2377440"/>
              <a:gd name="T31" fmla="*/ 26921650 h 459105"/>
              <a:gd name="T32" fmla="*/ 202613 w 2377440"/>
              <a:gd name="T33" fmla="*/ 26568452 h 459105"/>
              <a:gd name="T34" fmla="*/ 97204 w 2377440"/>
              <a:gd name="T35" fmla="*/ 25606107 h 459105"/>
              <a:gd name="T36" fmla="*/ 26086 w 2377440"/>
              <a:gd name="T37" fmla="*/ 24179607 h 459105"/>
              <a:gd name="T38" fmla="*/ 0 w 2377440"/>
              <a:gd name="T39" fmla="*/ 22434629 h 459105"/>
              <a:gd name="T40" fmla="*/ 0 w 2377440"/>
              <a:gd name="T41" fmla="*/ 4486831 h 45910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377440"/>
              <a:gd name="T64" fmla="*/ 0 h 459105"/>
              <a:gd name="T65" fmla="*/ 2377440 w 2377440"/>
              <a:gd name="T66" fmla="*/ 459105 h 45910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377440" h="459105">
                <a:moveTo>
                  <a:pt x="0" y="76453"/>
                </a:moveTo>
                <a:lnTo>
                  <a:pt x="6016" y="46720"/>
                </a:lnTo>
                <a:lnTo>
                  <a:pt x="22415" y="22415"/>
                </a:lnTo>
                <a:lnTo>
                  <a:pt x="46720" y="6016"/>
                </a:lnTo>
                <a:lnTo>
                  <a:pt x="76454" y="0"/>
                </a:lnTo>
                <a:lnTo>
                  <a:pt x="2300986" y="0"/>
                </a:lnTo>
                <a:lnTo>
                  <a:pt x="2330719" y="6016"/>
                </a:lnTo>
                <a:lnTo>
                  <a:pt x="2355024" y="22415"/>
                </a:lnTo>
                <a:lnTo>
                  <a:pt x="2371423" y="46720"/>
                </a:lnTo>
                <a:lnTo>
                  <a:pt x="2377440" y="76453"/>
                </a:lnTo>
                <a:lnTo>
                  <a:pt x="2377440" y="382269"/>
                </a:lnTo>
                <a:lnTo>
                  <a:pt x="2371423" y="412003"/>
                </a:lnTo>
                <a:lnTo>
                  <a:pt x="2355024" y="436308"/>
                </a:lnTo>
                <a:lnTo>
                  <a:pt x="2330719" y="452707"/>
                </a:lnTo>
                <a:lnTo>
                  <a:pt x="2300986" y="458724"/>
                </a:lnTo>
                <a:lnTo>
                  <a:pt x="76454" y="458724"/>
                </a:lnTo>
                <a:lnTo>
                  <a:pt x="46720" y="452707"/>
                </a:lnTo>
                <a:lnTo>
                  <a:pt x="22415" y="436308"/>
                </a:lnTo>
                <a:lnTo>
                  <a:pt x="6016" y="412003"/>
                </a:lnTo>
                <a:lnTo>
                  <a:pt x="0" y="382269"/>
                </a:lnTo>
                <a:lnTo>
                  <a:pt x="0" y="76453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94212" name="object 7"/>
          <p:cNvSpPr txBox="1">
            <a:spLocks noChangeArrowheads="1"/>
          </p:cNvSpPr>
          <p:nvPr/>
        </p:nvSpPr>
        <p:spPr bwMode="auto">
          <a:xfrm>
            <a:off x="8112125" y="2035176"/>
            <a:ext cx="236855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2984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UY" altLang="es-UY"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Piloto y avellanador en caso de colocación sub crestal.</a:t>
            </a:r>
          </a:p>
          <a:p>
            <a:pPr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UY" altLang="es-UY"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Profundidad S y L.</a:t>
            </a:r>
          </a:p>
          <a:p>
            <a:pPr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UY" altLang="es-UY"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1200 Rpm.</a:t>
            </a:r>
          </a:p>
        </p:txBody>
      </p:sp>
      <p:sp>
        <p:nvSpPr>
          <p:cNvPr id="94213" name="object 8"/>
          <p:cNvSpPr>
            <a:spLocks noChangeArrowheads="1"/>
          </p:cNvSpPr>
          <p:nvPr/>
        </p:nvSpPr>
        <p:spPr bwMode="auto">
          <a:xfrm>
            <a:off x="8678863" y="3262313"/>
            <a:ext cx="539750" cy="2665412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94215" name="2 Marcador de contenido"/>
          <p:cNvSpPr txBox="1">
            <a:spLocks/>
          </p:cNvSpPr>
          <p:nvPr/>
        </p:nvSpPr>
        <p:spPr bwMode="auto">
          <a:xfrm>
            <a:off x="8061325" y="1430338"/>
            <a:ext cx="66230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s-UY" altLang="es-UY" sz="2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000">
                <a:solidFill>
                  <a:srgbClr val="0065A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Cortical Perforator</a:t>
            </a:r>
          </a:p>
        </p:txBody>
      </p:sp>
      <p:sp>
        <p:nvSpPr>
          <p:cNvPr id="94216" name="object 3"/>
          <p:cNvSpPr>
            <a:spLocks noChangeArrowheads="1"/>
          </p:cNvSpPr>
          <p:nvPr/>
        </p:nvSpPr>
        <p:spPr bwMode="auto">
          <a:xfrm>
            <a:off x="1571625" y="7939"/>
            <a:ext cx="8929688" cy="9747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4" name="3 Título"/>
          <p:cNvSpPr txBox="1">
            <a:spLocks/>
          </p:cNvSpPr>
          <p:nvPr/>
        </p:nvSpPr>
        <p:spPr bwMode="auto">
          <a:xfrm>
            <a:off x="1693863" y="182563"/>
            <a:ext cx="7524750" cy="8556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Tapered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navigator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system</a:t>
            </a:r>
            <a:endParaRPr lang="es-UY" altLang="es-UY" sz="2400" dirty="0">
              <a:solidFill>
                <a:prstClr val="whit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172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object 5"/>
          <p:cNvSpPr>
            <a:spLocks noChangeArrowheads="1"/>
          </p:cNvSpPr>
          <p:nvPr/>
        </p:nvSpPr>
        <p:spPr bwMode="auto">
          <a:xfrm>
            <a:off x="1524001" y="1330325"/>
            <a:ext cx="6588125" cy="43307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95235" name="object 6"/>
          <p:cNvSpPr>
            <a:spLocks/>
          </p:cNvSpPr>
          <p:nvPr/>
        </p:nvSpPr>
        <p:spPr bwMode="auto">
          <a:xfrm>
            <a:off x="2208213" y="1916114"/>
            <a:ext cx="3167062" cy="433387"/>
          </a:xfrm>
          <a:custGeom>
            <a:avLst/>
            <a:gdLst>
              <a:gd name="T0" fmla="*/ 0 w 2880360"/>
              <a:gd name="T1" fmla="*/ 2147483647 h 294639"/>
              <a:gd name="T2" fmla="*/ 155999 w 2880360"/>
              <a:gd name="T3" fmla="*/ 2147483647 h 294639"/>
              <a:gd name="T4" fmla="*/ 581278 w 2880360"/>
              <a:gd name="T5" fmla="*/ 2147483647 h 294639"/>
              <a:gd name="T6" fmla="*/ 1212224 w 2880360"/>
              <a:gd name="T7" fmla="*/ 2147483647 h 294639"/>
              <a:gd name="T8" fmla="*/ 1984892 w 2880360"/>
              <a:gd name="T9" fmla="*/ 0 h 294639"/>
              <a:gd name="T10" fmla="*/ 114643585 w 2880360"/>
              <a:gd name="T11" fmla="*/ 0 h 294639"/>
              <a:gd name="T12" fmla="*/ 115415758 w 2880360"/>
              <a:gd name="T13" fmla="*/ 2147483647 h 294639"/>
              <a:gd name="T14" fmla="*/ 116046840 w 2880360"/>
              <a:gd name="T15" fmla="*/ 2147483647 h 294639"/>
              <a:gd name="T16" fmla="*/ 116472439 w 2880360"/>
              <a:gd name="T17" fmla="*/ 2147483647 h 294639"/>
              <a:gd name="T18" fmla="*/ 116628591 w 2880360"/>
              <a:gd name="T19" fmla="*/ 2147483647 h 294639"/>
              <a:gd name="T20" fmla="*/ 116628591 w 2880360"/>
              <a:gd name="T21" fmla="*/ 2147483647 h 294639"/>
              <a:gd name="T22" fmla="*/ 116472439 w 2880360"/>
              <a:gd name="T23" fmla="*/ 2147483647 h 294639"/>
              <a:gd name="T24" fmla="*/ 116046840 w 2880360"/>
              <a:gd name="T25" fmla="*/ 2147483647 h 294639"/>
              <a:gd name="T26" fmla="*/ 115415758 w 2880360"/>
              <a:gd name="T27" fmla="*/ 2147483647 h 294639"/>
              <a:gd name="T28" fmla="*/ 114643585 w 2880360"/>
              <a:gd name="T29" fmla="*/ 2147483647 h 294639"/>
              <a:gd name="T30" fmla="*/ 1984892 w 2880360"/>
              <a:gd name="T31" fmla="*/ 2147483647 h 294639"/>
              <a:gd name="T32" fmla="*/ 1212224 w 2880360"/>
              <a:gd name="T33" fmla="*/ 2147483647 h 294639"/>
              <a:gd name="T34" fmla="*/ 581278 w 2880360"/>
              <a:gd name="T35" fmla="*/ 2147483647 h 294639"/>
              <a:gd name="T36" fmla="*/ 155999 w 2880360"/>
              <a:gd name="T37" fmla="*/ 2147483647 h 294639"/>
              <a:gd name="T38" fmla="*/ 0 w 2880360"/>
              <a:gd name="T39" fmla="*/ 2147483647 h 294639"/>
              <a:gd name="T40" fmla="*/ 0 w 2880360"/>
              <a:gd name="T41" fmla="*/ 2147483647 h 29463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880360"/>
              <a:gd name="T64" fmla="*/ 0 h 294639"/>
              <a:gd name="T65" fmla="*/ 2880360 w 2880360"/>
              <a:gd name="T66" fmla="*/ 294639 h 29463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880360" h="294639">
                <a:moveTo>
                  <a:pt x="0" y="49022"/>
                </a:moveTo>
                <a:lnTo>
                  <a:pt x="3852" y="29950"/>
                </a:lnTo>
                <a:lnTo>
                  <a:pt x="14357" y="14366"/>
                </a:lnTo>
                <a:lnTo>
                  <a:pt x="29939" y="3855"/>
                </a:lnTo>
                <a:lnTo>
                  <a:pt x="49021" y="0"/>
                </a:lnTo>
                <a:lnTo>
                  <a:pt x="2831338" y="0"/>
                </a:lnTo>
                <a:lnTo>
                  <a:pt x="2850409" y="3855"/>
                </a:lnTo>
                <a:lnTo>
                  <a:pt x="2865993" y="14366"/>
                </a:lnTo>
                <a:lnTo>
                  <a:pt x="2876504" y="29950"/>
                </a:lnTo>
                <a:lnTo>
                  <a:pt x="2880360" y="49022"/>
                </a:lnTo>
                <a:lnTo>
                  <a:pt x="2880360" y="245110"/>
                </a:lnTo>
                <a:lnTo>
                  <a:pt x="2876504" y="264181"/>
                </a:lnTo>
                <a:lnTo>
                  <a:pt x="2865993" y="279765"/>
                </a:lnTo>
                <a:lnTo>
                  <a:pt x="2850409" y="290276"/>
                </a:lnTo>
                <a:lnTo>
                  <a:pt x="2831338" y="294132"/>
                </a:lnTo>
                <a:lnTo>
                  <a:pt x="49021" y="294132"/>
                </a:lnTo>
                <a:lnTo>
                  <a:pt x="29939" y="290276"/>
                </a:lnTo>
                <a:lnTo>
                  <a:pt x="14357" y="279765"/>
                </a:lnTo>
                <a:lnTo>
                  <a:pt x="3852" y="264181"/>
                </a:lnTo>
                <a:lnTo>
                  <a:pt x="0" y="245110"/>
                </a:lnTo>
                <a:lnTo>
                  <a:pt x="0" y="49022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56588" y="1844676"/>
            <a:ext cx="2163762" cy="1357313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s-UY" altLang="es-UY" sz="1400" dirty="0">
              <a:solidFill>
                <a:srgbClr val="3131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Fresa inicial.</a:t>
            </a:r>
          </a:p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Profundidad específica ( a – g).</a:t>
            </a:r>
          </a:p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1200 Rpm.</a:t>
            </a:r>
          </a:p>
          <a:p>
            <a:pPr marL="12700" eaLnBrk="0" fontAlgn="base" hangingPunct="0">
              <a:spcBef>
                <a:spcPts val="100"/>
              </a:spcBef>
              <a:spcAft>
                <a:spcPct val="0"/>
              </a:spcAft>
              <a:defRPr/>
            </a:pPr>
            <a:endParaRPr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237" name="object 8"/>
          <p:cNvSpPr>
            <a:spLocks noChangeArrowheads="1"/>
          </p:cNvSpPr>
          <p:nvPr/>
        </p:nvSpPr>
        <p:spPr bwMode="auto">
          <a:xfrm>
            <a:off x="8688388" y="3357563"/>
            <a:ext cx="519112" cy="239236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95239" name="2 Marcador de contenido"/>
          <p:cNvSpPr txBox="1">
            <a:spLocks/>
          </p:cNvSpPr>
          <p:nvPr/>
        </p:nvSpPr>
        <p:spPr bwMode="auto">
          <a:xfrm>
            <a:off x="8399463" y="1438275"/>
            <a:ext cx="66230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s-UY" altLang="es-UY" sz="2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000">
                <a:solidFill>
                  <a:srgbClr val="0065A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Twist Drills</a:t>
            </a:r>
          </a:p>
        </p:txBody>
      </p:sp>
      <p:sp>
        <p:nvSpPr>
          <p:cNvPr id="95240" name="object 3"/>
          <p:cNvSpPr>
            <a:spLocks noChangeArrowheads="1"/>
          </p:cNvSpPr>
          <p:nvPr/>
        </p:nvSpPr>
        <p:spPr bwMode="auto">
          <a:xfrm>
            <a:off x="1571625" y="7939"/>
            <a:ext cx="8929688" cy="974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4" name="3 Título"/>
          <p:cNvSpPr txBox="1">
            <a:spLocks/>
          </p:cNvSpPr>
          <p:nvPr/>
        </p:nvSpPr>
        <p:spPr bwMode="auto">
          <a:xfrm>
            <a:off x="1693863" y="182563"/>
            <a:ext cx="7524750" cy="8556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Tapered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navigator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system</a:t>
            </a:r>
            <a:endParaRPr lang="es-UY" altLang="es-UY" sz="2400" dirty="0">
              <a:solidFill>
                <a:prstClr val="whit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9141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object 5"/>
          <p:cNvSpPr>
            <a:spLocks noChangeArrowheads="1"/>
          </p:cNvSpPr>
          <p:nvPr/>
        </p:nvSpPr>
        <p:spPr bwMode="auto">
          <a:xfrm>
            <a:off x="1535113" y="1341439"/>
            <a:ext cx="6399212" cy="44021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96259" name="object 6"/>
          <p:cNvSpPr>
            <a:spLocks/>
          </p:cNvSpPr>
          <p:nvPr/>
        </p:nvSpPr>
        <p:spPr bwMode="auto">
          <a:xfrm>
            <a:off x="5519738" y="1557339"/>
            <a:ext cx="647700" cy="3743325"/>
          </a:xfrm>
          <a:custGeom>
            <a:avLst/>
            <a:gdLst>
              <a:gd name="T0" fmla="*/ 2147483647 w 419100"/>
              <a:gd name="T1" fmla="*/ 0 h 3030220"/>
              <a:gd name="T2" fmla="*/ 2147483647 w 419100"/>
              <a:gd name="T3" fmla="*/ 20836382 h 3030220"/>
              <a:gd name="T4" fmla="*/ 2147483647 w 419100"/>
              <a:gd name="T5" fmla="*/ 77680104 h 3030220"/>
              <a:gd name="T6" fmla="*/ 2147483647 w 419100"/>
              <a:gd name="T7" fmla="*/ 162024511 h 3030220"/>
              <a:gd name="T8" fmla="*/ 2147483647 w 419100"/>
              <a:gd name="T9" fmla="*/ 265364133 h 3030220"/>
              <a:gd name="T10" fmla="*/ 2147483647 w 419100"/>
              <a:gd name="T11" fmla="*/ 2147483647 h 3030220"/>
              <a:gd name="T12" fmla="*/ 2147483647 w 419100"/>
              <a:gd name="T13" fmla="*/ 2147483647 h 3030220"/>
              <a:gd name="T14" fmla="*/ 2147483647 w 419100"/>
              <a:gd name="T15" fmla="*/ 2147483647 h 3030220"/>
              <a:gd name="T16" fmla="*/ 2147483647 w 419100"/>
              <a:gd name="T17" fmla="*/ 2147483647 h 3030220"/>
              <a:gd name="T18" fmla="*/ 2147483647 w 419100"/>
              <a:gd name="T19" fmla="*/ 2147483647 h 3030220"/>
              <a:gd name="T20" fmla="*/ 2147483647 w 419100"/>
              <a:gd name="T21" fmla="*/ 2147483647 h 3030220"/>
              <a:gd name="T22" fmla="*/ 2147483647 w 419100"/>
              <a:gd name="T23" fmla="*/ 2147483647 h 3030220"/>
              <a:gd name="T24" fmla="*/ 2147483647 w 419100"/>
              <a:gd name="T25" fmla="*/ 2147483647 h 3030220"/>
              <a:gd name="T26" fmla="*/ 2147483647 w 419100"/>
              <a:gd name="T27" fmla="*/ 2147483647 h 3030220"/>
              <a:gd name="T28" fmla="*/ 0 w 419100"/>
              <a:gd name="T29" fmla="*/ 2147483647 h 3030220"/>
              <a:gd name="T30" fmla="*/ 0 w 419100"/>
              <a:gd name="T31" fmla="*/ 265364133 h 3030220"/>
              <a:gd name="T32" fmla="*/ 2147483647 w 419100"/>
              <a:gd name="T33" fmla="*/ 162024511 h 3030220"/>
              <a:gd name="T34" fmla="*/ 2147483647 w 419100"/>
              <a:gd name="T35" fmla="*/ 77680104 h 3030220"/>
              <a:gd name="T36" fmla="*/ 2147483647 w 419100"/>
              <a:gd name="T37" fmla="*/ 20836382 h 3030220"/>
              <a:gd name="T38" fmla="*/ 2147483647 w 419100"/>
              <a:gd name="T39" fmla="*/ 0 h 3030220"/>
              <a:gd name="T40" fmla="*/ 2147483647 w 419100"/>
              <a:gd name="T41" fmla="*/ 0 h 303022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19100"/>
              <a:gd name="T64" fmla="*/ 0 h 3030220"/>
              <a:gd name="T65" fmla="*/ 419100 w 419100"/>
              <a:gd name="T66" fmla="*/ 3030220 h 303022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19100" h="3030220">
                <a:moveTo>
                  <a:pt x="349250" y="0"/>
                </a:moveTo>
                <a:lnTo>
                  <a:pt x="376451" y="5484"/>
                </a:lnTo>
                <a:lnTo>
                  <a:pt x="398652" y="20447"/>
                </a:lnTo>
                <a:lnTo>
                  <a:pt x="413615" y="42648"/>
                </a:lnTo>
                <a:lnTo>
                  <a:pt x="419100" y="69850"/>
                </a:lnTo>
                <a:lnTo>
                  <a:pt x="419100" y="2959862"/>
                </a:lnTo>
                <a:lnTo>
                  <a:pt x="413615" y="2987047"/>
                </a:lnTo>
                <a:lnTo>
                  <a:pt x="398652" y="3009250"/>
                </a:lnTo>
                <a:lnTo>
                  <a:pt x="376451" y="3024221"/>
                </a:lnTo>
                <a:lnTo>
                  <a:pt x="349250" y="3029712"/>
                </a:lnTo>
                <a:lnTo>
                  <a:pt x="69850" y="3029712"/>
                </a:lnTo>
                <a:lnTo>
                  <a:pt x="42648" y="3024221"/>
                </a:lnTo>
                <a:lnTo>
                  <a:pt x="20446" y="3009250"/>
                </a:lnTo>
                <a:lnTo>
                  <a:pt x="5484" y="2987047"/>
                </a:lnTo>
                <a:lnTo>
                  <a:pt x="0" y="2959862"/>
                </a:lnTo>
                <a:lnTo>
                  <a:pt x="0" y="69850"/>
                </a:lnTo>
                <a:lnTo>
                  <a:pt x="5484" y="42648"/>
                </a:lnTo>
                <a:lnTo>
                  <a:pt x="20447" y="20447"/>
                </a:lnTo>
                <a:lnTo>
                  <a:pt x="42648" y="5484"/>
                </a:lnTo>
                <a:lnTo>
                  <a:pt x="69850" y="0"/>
                </a:lnTo>
                <a:lnTo>
                  <a:pt x="349250" y="0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40688" y="2060576"/>
            <a:ext cx="2571750" cy="1116013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Provee la orientación a la fresa twist drill.</a:t>
            </a:r>
          </a:p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 medidas según el diámetro del master </a:t>
            </a:r>
            <a:r>
              <a:rPr lang="es-UY" altLang="es-UY" sz="1400" dirty="0" err="1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tube</a:t>
            </a: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12700" eaLnBrk="0" fontAlgn="base" hangingPunct="0">
              <a:spcBef>
                <a:spcPts val="100"/>
              </a:spcBef>
              <a:spcAft>
                <a:spcPct val="0"/>
              </a:spcAft>
              <a:defRPr/>
            </a:pPr>
            <a:endParaRPr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261" name="object 8"/>
          <p:cNvSpPr>
            <a:spLocks noChangeArrowheads="1"/>
          </p:cNvSpPr>
          <p:nvPr/>
        </p:nvSpPr>
        <p:spPr bwMode="auto">
          <a:xfrm rot="18053885">
            <a:off x="8924925" y="3001963"/>
            <a:ext cx="1111250" cy="3389312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96263" name="2 Marcador de contenido"/>
          <p:cNvSpPr txBox="1">
            <a:spLocks/>
          </p:cNvSpPr>
          <p:nvPr/>
        </p:nvSpPr>
        <p:spPr bwMode="auto">
          <a:xfrm>
            <a:off x="8112125" y="1128713"/>
            <a:ext cx="66230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s-UY" altLang="es-UY" sz="2000">
                <a:solidFill>
                  <a:srgbClr val="0065A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Twist Drill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s-UY" altLang="es-UY" sz="2000">
                <a:solidFill>
                  <a:srgbClr val="0065A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Positioning Handle</a:t>
            </a:r>
          </a:p>
        </p:txBody>
      </p:sp>
      <p:sp>
        <p:nvSpPr>
          <p:cNvPr id="96264" name="object 3"/>
          <p:cNvSpPr>
            <a:spLocks noChangeArrowheads="1"/>
          </p:cNvSpPr>
          <p:nvPr/>
        </p:nvSpPr>
        <p:spPr bwMode="auto">
          <a:xfrm>
            <a:off x="1571625" y="7939"/>
            <a:ext cx="8929688" cy="9747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3" name="3 Título"/>
          <p:cNvSpPr txBox="1">
            <a:spLocks/>
          </p:cNvSpPr>
          <p:nvPr/>
        </p:nvSpPr>
        <p:spPr bwMode="auto">
          <a:xfrm>
            <a:off x="1693863" y="182563"/>
            <a:ext cx="7524750" cy="8556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Tapered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navigator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system</a:t>
            </a:r>
            <a:endParaRPr lang="es-UY" altLang="es-UY" sz="2400" dirty="0">
              <a:solidFill>
                <a:prstClr val="whit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060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object 5"/>
          <p:cNvSpPr>
            <a:spLocks noChangeArrowheads="1"/>
          </p:cNvSpPr>
          <p:nvPr/>
        </p:nvSpPr>
        <p:spPr bwMode="auto">
          <a:xfrm>
            <a:off x="1604963" y="1268414"/>
            <a:ext cx="6553200" cy="463708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97283" name="object 6"/>
          <p:cNvSpPr>
            <a:spLocks/>
          </p:cNvSpPr>
          <p:nvPr/>
        </p:nvSpPr>
        <p:spPr bwMode="auto">
          <a:xfrm>
            <a:off x="2495550" y="2208214"/>
            <a:ext cx="3094038" cy="573087"/>
          </a:xfrm>
          <a:custGeom>
            <a:avLst/>
            <a:gdLst>
              <a:gd name="T0" fmla="*/ 0 w 2707004"/>
              <a:gd name="T1" fmla="*/ 2132411781 h 431800"/>
              <a:gd name="T2" fmla="*/ 1035845 w 2707004"/>
              <a:gd name="T3" fmla="*/ 1301770603 h 431800"/>
              <a:gd name="T4" fmla="*/ 3860755 w 2707004"/>
              <a:gd name="T5" fmla="*/ 623994995 h 431800"/>
              <a:gd name="T6" fmla="*/ 8050114 w 2707004"/>
              <a:gd name="T7" fmla="*/ 167363270 h 431800"/>
              <a:gd name="T8" fmla="*/ 13181090 w 2707004"/>
              <a:gd name="T9" fmla="*/ 0 h 431800"/>
              <a:gd name="T10" fmla="*/ 483139942 w 2707004"/>
              <a:gd name="T11" fmla="*/ 0 h 431800"/>
              <a:gd name="T12" fmla="*/ 488273928 w 2707004"/>
              <a:gd name="T13" fmla="*/ 167363270 h 431800"/>
              <a:gd name="T14" fmla="*/ 492463689 w 2707004"/>
              <a:gd name="T15" fmla="*/ 623994995 h 431800"/>
              <a:gd name="T16" fmla="*/ 495286708 w 2707004"/>
              <a:gd name="T17" fmla="*/ 1301770603 h 431800"/>
              <a:gd name="T18" fmla="*/ 496320762 w 2707004"/>
              <a:gd name="T19" fmla="*/ 2132411781 h 431800"/>
              <a:gd name="T20" fmla="*/ 496320762 w 2707004"/>
              <a:gd name="T21" fmla="*/ 2147483647 h 431800"/>
              <a:gd name="T22" fmla="*/ 495286708 w 2707004"/>
              <a:gd name="T23" fmla="*/ 2147483647 h 431800"/>
              <a:gd name="T24" fmla="*/ 492463689 w 2707004"/>
              <a:gd name="T25" fmla="*/ 2147483647 h 431800"/>
              <a:gd name="T26" fmla="*/ 488273928 w 2707004"/>
              <a:gd name="T27" fmla="*/ 2147483647 h 431800"/>
              <a:gd name="T28" fmla="*/ 483139942 w 2707004"/>
              <a:gd name="T29" fmla="*/ 2147483647 h 431800"/>
              <a:gd name="T30" fmla="*/ 13181090 w 2707004"/>
              <a:gd name="T31" fmla="*/ 2147483647 h 431800"/>
              <a:gd name="T32" fmla="*/ 8050114 w 2707004"/>
              <a:gd name="T33" fmla="*/ 2147483647 h 431800"/>
              <a:gd name="T34" fmla="*/ 3860755 w 2707004"/>
              <a:gd name="T35" fmla="*/ 2147483647 h 431800"/>
              <a:gd name="T36" fmla="*/ 1035845 w 2707004"/>
              <a:gd name="T37" fmla="*/ 2147483647 h 431800"/>
              <a:gd name="T38" fmla="*/ 0 w 2707004"/>
              <a:gd name="T39" fmla="*/ 2147483647 h 431800"/>
              <a:gd name="T40" fmla="*/ 0 w 2707004"/>
              <a:gd name="T41" fmla="*/ 2132411781 h 4318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707004"/>
              <a:gd name="T64" fmla="*/ 0 h 431800"/>
              <a:gd name="T65" fmla="*/ 2707004 w 2707004"/>
              <a:gd name="T66" fmla="*/ 431800 h 4318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707004" h="431800">
                <a:moveTo>
                  <a:pt x="0" y="71881"/>
                </a:moveTo>
                <a:lnTo>
                  <a:pt x="5648" y="43880"/>
                </a:lnTo>
                <a:lnTo>
                  <a:pt x="21053" y="21034"/>
                </a:lnTo>
                <a:lnTo>
                  <a:pt x="43901" y="5641"/>
                </a:lnTo>
                <a:lnTo>
                  <a:pt x="71881" y="0"/>
                </a:lnTo>
                <a:lnTo>
                  <a:pt x="2634742" y="0"/>
                </a:lnTo>
                <a:lnTo>
                  <a:pt x="2662743" y="5641"/>
                </a:lnTo>
                <a:lnTo>
                  <a:pt x="2685589" y="21034"/>
                </a:lnTo>
                <a:lnTo>
                  <a:pt x="2700982" y="43880"/>
                </a:lnTo>
                <a:lnTo>
                  <a:pt x="2706623" y="71881"/>
                </a:lnTo>
                <a:lnTo>
                  <a:pt x="2706623" y="359409"/>
                </a:lnTo>
                <a:lnTo>
                  <a:pt x="2700982" y="387411"/>
                </a:lnTo>
                <a:lnTo>
                  <a:pt x="2685589" y="410257"/>
                </a:lnTo>
                <a:lnTo>
                  <a:pt x="2662743" y="425650"/>
                </a:lnTo>
                <a:lnTo>
                  <a:pt x="2634742" y="431291"/>
                </a:lnTo>
                <a:lnTo>
                  <a:pt x="71881" y="431291"/>
                </a:lnTo>
                <a:lnTo>
                  <a:pt x="43901" y="425650"/>
                </a:lnTo>
                <a:lnTo>
                  <a:pt x="21053" y="410257"/>
                </a:lnTo>
                <a:lnTo>
                  <a:pt x="5648" y="387411"/>
                </a:lnTo>
                <a:lnTo>
                  <a:pt x="0" y="359409"/>
                </a:lnTo>
                <a:lnTo>
                  <a:pt x="0" y="71881"/>
                </a:lnTo>
                <a:close/>
              </a:path>
            </a:pathLst>
          </a:custGeom>
          <a:noFill/>
          <a:ln w="38099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56589" y="2054226"/>
            <a:ext cx="2555875" cy="1141413"/>
          </a:xfrm>
          <a:prstGeom prst="rect">
            <a:avLst/>
          </a:prstGeom>
        </p:spPr>
        <p:txBody>
          <a:bodyPr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Avellanador coronal.</a:t>
            </a:r>
          </a:p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Profundidad S y L.</a:t>
            </a:r>
          </a:p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800 Rpm.</a:t>
            </a:r>
          </a:p>
          <a:p>
            <a:pPr algn="ctr" eaLnBrk="0" fontAlgn="base" hangingPunct="0">
              <a:spcBef>
                <a:spcPts val="100"/>
              </a:spcBef>
              <a:spcAft>
                <a:spcPct val="0"/>
              </a:spcAft>
              <a:defRPr/>
            </a:pPr>
            <a:endParaRPr lang="es-UY" altLang="es-UY" sz="1400" b="1" dirty="0">
              <a:solidFill>
                <a:srgbClr val="31313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 eaLnBrk="0" fontAlgn="base" hangingPunct="0">
              <a:spcBef>
                <a:spcPts val="100"/>
              </a:spcBef>
              <a:spcAft>
                <a:spcPct val="0"/>
              </a:spcAft>
              <a:defRPr/>
            </a:pPr>
            <a:endParaRPr lang="es-UY" altLang="es-UY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285" name="object 8"/>
          <p:cNvSpPr>
            <a:spLocks noChangeArrowheads="1"/>
          </p:cNvSpPr>
          <p:nvPr/>
        </p:nvSpPr>
        <p:spPr bwMode="auto">
          <a:xfrm>
            <a:off x="9029701" y="2997200"/>
            <a:ext cx="504825" cy="24463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97287" name="2 Marcador de contenido"/>
          <p:cNvSpPr txBox="1">
            <a:spLocks/>
          </p:cNvSpPr>
          <p:nvPr/>
        </p:nvSpPr>
        <p:spPr bwMode="auto">
          <a:xfrm>
            <a:off x="8399463" y="1430338"/>
            <a:ext cx="66230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s-UY" altLang="es-UY" sz="2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000">
                <a:solidFill>
                  <a:srgbClr val="0065A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Countersink</a:t>
            </a:r>
          </a:p>
        </p:txBody>
      </p:sp>
      <p:sp>
        <p:nvSpPr>
          <p:cNvPr id="97288" name="object 3"/>
          <p:cNvSpPr>
            <a:spLocks noChangeArrowheads="1"/>
          </p:cNvSpPr>
          <p:nvPr/>
        </p:nvSpPr>
        <p:spPr bwMode="auto">
          <a:xfrm>
            <a:off x="1571625" y="7939"/>
            <a:ext cx="8929688" cy="974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4" name="3 Título"/>
          <p:cNvSpPr txBox="1">
            <a:spLocks/>
          </p:cNvSpPr>
          <p:nvPr/>
        </p:nvSpPr>
        <p:spPr bwMode="auto">
          <a:xfrm>
            <a:off x="1693863" y="182563"/>
            <a:ext cx="7524750" cy="8556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Tapered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navigator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system</a:t>
            </a:r>
            <a:endParaRPr lang="es-UY" altLang="es-UY" sz="2400" dirty="0">
              <a:solidFill>
                <a:prstClr val="whit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528607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object 5"/>
          <p:cNvSpPr>
            <a:spLocks noChangeArrowheads="1"/>
          </p:cNvSpPr>
          <p:nvPr/>
        </p:nvSpPr>
        <p:spPr bwMode="auto">
          <a:xfrm>
            <a:off x="1590676" y="1120776"/>
            <a:ext cx="6310313" cy="43846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98307" name="object 6"/>
          <p:cNvSpPr>
            <a:spLocks/>
          </p:cNvSpPr>
          <p:nvPr/>
        </p:nvSpPr>
        <p:spPr bwMode="auto">
          <a:xfrm>
            <a:off x="2300289" y="2560638"/>
            <a:ext cx="1419225" cy="1909762"/>
          </a:xfrm>
          <a:custGeom>
            <a:avLst/>
            <a:gdLst>
              <a:gd name="T0" fmla="*/ 0 w 1089660"/>
              <a:gd name="T1" fmla="*/ 241398949 h 1588135"/>
              <a:gd name="T2" fmla="*/ 193926724 w 1089660"/>
              <a:gd name="T3" fmla="*/ 177210716 h 1588135"/>
              <a:gd name="T4" fmla="*/ 741325966 w 1089660"/>
              <a:gd name="T5" fmla="*/ 119541440 h 1588135"/>
              <a:gd name="T6" fmla="*/ 1590324659 w 1089660"/>
              <a:gd name="T7" fmla="*/ 70689163 h 1588135"/>
              <a:gd name="T8" fmla="*/ 2147483647 w 1089660"/>
              <a:gd name="T9" fmla="*/ 32948819 h 1588135"/>
              <a:gd name="T10" fmla="*/ 2147483647 w 1089660"/>
              <a:gd name="T11" fmla="*/ 8619331 h 1588135"/>
              <a:gd name="T12" fmla="*/ 2147483647 w 1089660"/>
              <a:gd name="T13" fmla="*/ 0 h 1588135"/>
              <a:gd name="T14" fmla="*/ 2147483647 w 1089660"/>
              <a:gd name="T15" fmla="*/ 0 h 1588135"/>
              <a:gd name="T16" fmla="*/ 2147483647 w 1089660"/>
              <a:gd name="T17" fmla="*/ 8619331 h 1588135"/>
              <a:gd name="T18" fmla="*/ 2147483647 w 1089660"/>
              <a:gd name="T19" fmla="*/ 32948819 h 1588135"/>
              <a:gd name="T20" fmla="*/ 2147483647 w 1089660"/>
              <a:gd name="T21" fmla="*/ 70689163 h 1588135"/>
              <a:gd name="T22" fmla="*/ 2147483647 w 1089660"/>
              <a:gd name="T23" fmla="*/ 119541440 h 1588135"/>
              <a:gd name="T24" fmla="*/ 2147483647 w 1089660"/>
              <a:gd name="T25" fmla="*/ 177210716 h 1588135"/>
              <a:gd name="T26" fmla="*/ 2147483647 w 1089660"/>
              <a:gd name="T27" fmla="*/ 241398949 h 1588135"/>
              <a:gd name="T28" fmla="*/ 2147483647 w 1089660"/>
              <a:gd name="T29" fmla="*/ 1869404702 h 1588135"/>
              <a:gd name="T30" fmla="*/ 2147483647 w 1089660"/>
              <a:gd name="T31" fmla="*/ 1933594013 h 1588135"/>
              <a:gd name="T32" fmla="*/ 2147483647 w 1089660"/>
              <a:gd name="T33" fmla="*/ 1991263173 h 1588135"/>
              <a:gd name="T34" fmla="*/ 2147483647 w 1089660"/>
              <a:gd name="T35" fmla="*/ 2040114430 h 1588135"/>
              <a:gd name="T36" fmla="*/ 2147483647 w 1089660"/>
              <a:gd name="T37" fmla="*/ 2077852495 h 1588135"/>
              <a:gd name="T38" fmla="*/ 2147483647 w 1089660"/>
              <a:gd name="T39" fmla="*/ 2102182076 h 1588135"/>
              <a:gd name="T40" fmla="*/ 2147483647 w 1089660"/>
              <a:gd name="T41" fmla="*/ 2110804190 h 1588135"/>
              <a:gd name="T42" fmla="*/ 2147483647 w 1089660"/>
              <a:gd name="T43" fmla="*/ 2110804190 h 1588135"/>
              <a:gd name="T44" fmla="*/ 2147483647 w 1089660"/>
              <a:gd name="T45" fmla="*/ 2102182076 h 1588135"/>
              <a:gd name="T46" fmla="*/ 2147483647 w 1089660"/>
              <a:gd name="T47" fmla="*/ 2077852495 h 1588135"/>
              <a:gd name="T48" fmla="*/ 1590324659 w 1089660"/>
              <a:gd name="T49" fmla="*/ 2040114430 h 1588135"/>
              <a:gd name="T50" fmla="*/ 741325966 w 1089660"/>
              <a:gd name="T51" fmla="*/ 1991263173 h 1588135"/>
              <a:gd name="T52" fmla="*/ 193926724 w 1089660"/>
              <a:gd name="T53" fmla="*/ 1933594013 h 1588135"/>
              <a:gd name="T54" fmla="*/ 0 w 1089660"/>
              <a:gd name="T55" fmla="*/ 1869404702 h 1588135"/>
              <a:gd name="T56" fmla="*/ 0 w 1089660"/>
              <a:gd name="T57" fmla="*/ 241398949 h 1588135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089660"/>
              <a:gd name="T88" fmla="*/ 0 h 1588135"/>
              <a:gd name="T89" fmla="*/ 1089660 w 1089660"/>
              <a:gd name="T90" fmla="*/ 1588135 h 1588135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089660" h="1588135">
                <a:moveTo>
                  <a:pt x="0" y="181610"/>
                </a:moveTo>
                <a:lnTo>
                  <a:pt x="6486" y="133320"/>
                </a:lnTo>
                <a:lnTo>
                  <a:pt x="24794" y="89934"/>
                </a:lnTo>
                <a:lnTo>
                  <a:pt x="53190" y="53181"/>
                </a:lnTo>
                <a:lnTo>
                  <a:pt x="89946" y="24788"/>
                </a:lnTo>
                <a:lnTo>
                  <a:pt x="133329" y="6485"/>
                </a:lnTo>
                <a:lnTo>
                  <a:pt x="181609" y="0"/>
                </a:lnTo>
                <a:lnTo>
                  <a:pt x="908050" y="0"/>
                </a:lnTo>
                <a:lnTo>
                  <a:pt x="956339" y="6485"/>
                </a:lnTo>
                <a:lnTo>
                  <a:pt x="999725" y="24788"/>
                </a:lnTo>
                <a:lnTo>
                  <a:pt x="1036478" y="53181"/>
                </a:lnTo>
                <a:lnTo>
                  <a:pt x="1064871" y="89934"/>
                </a:lnTo>
                <a:lnTo>
                  <a:pt x="1083174" y="133320"/>
                </a:lnTo>
                <a:lnTo>
                  <a:pt x="1089660" y="181610"/>
                </a:lnTo>
                <a:lnTo>
                  <a:pt x="1089660" y="1406398"/>
                </a:lnTo>
                <a:lnTo>
                  <a:pt x="1083174" y="1454687"/>
                </a:lnTo>
                <a:lnTo>
                  <a:pt x="1064871" y="1498073"/>
                </a:lnTo>
                <a:lnTo>
                  <a:pt x="1036478" y="1534826"/>
                </a:lnTo>
                <a:lnTo>
                  <a:pt x="999725" y="1563219"/>
                </a:lnTo>
                <a:lnTo>
                  <a:pt x="956339" y="1581522"/>
                </a:lnTo>
                <a:lnTo>
                  <a:pt x="908050" y="1588008"/>
                </a:lnTo>
                <a:lnTo>
                  <a:pt x="181609" y="1588008"/>
                </a:lnTo>
                <a:lnTo>
                  <a:pt x="133329" y="1581522"/>
                </a:lnTo>
                <a:lnTo>
                  <a:pt x="89946" y="1563219"/>
                </a:lnTo>
                <a:lnTo>
                  <a:pt x="53190" y="1534826"/>
                </a:lnTo>
                <a:lnTo>
                  <a:pt x="24794" y="1498073"/>
                </a:lnTo>
                <a:lnTo>
                  <a:pt x="6486" y="1454687"/>
                </a:lnTo>
                <a:lnTo>
                  <a:pt x="0" y="1406398"/>
                </a:lnTo>
                <a:lnTo>
                  <a:pt x="0" y="181610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27988" y="1984376"/>
            <a:ext cx="2449512" cy="1357313"/>
          </a:xfrm>
          <a:prstGeom prst="rect">
            <a:avLst/>
          </a:prstGeom>
        </p:spPr>
        <p:txBody>
          <a:bodyPr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Fresa cónica.</a:t>
            </a:r>
          </a:p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Profundidad específica S y L.</a:t>
            </a:r>
          </a:p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800 Rpm.</a:t>
            </a:r>
          </a:p>
          <a:p>
            <a:pPr algn="ctr" eaLnBrk="0" fontAlgn="base" hangingPunct="0">
              <a:spcBef>
                <a:spcPts val="100"/>
              </a:spcBef>
              <a:spcAft>
                <a:spcPct val="0"/>
              </a:spcAft>
              <a:defRPr/>
            </a:pPr>
            <a:endParaRPr lang="es-UY" altLang="es-UY" sz="1400" b="1" dirty="0">
              <a:solidFill>
                <a:srgbClr val="3131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ts val="100"/>
              </a:spcBef>
              <a:spcAft>
                <a:spcPct val="0"/>
              </a:spcAft>
              <a:defRPr/>
            </a:pPr>
            <a:endParaRPr lang="es-UY" altLang="es-UY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309" name="object 8"/>
          <p:cNvSpPr>
            <a:spLocks noChangeArrowheads="1"/>
          </p:cNvSpPr>
          <p:nvPr/>
        </p:nvSpPr>
        <p:spPr bwMode="auto">
          <a:xfrm>
            <a:off x="8836026" y="3073400"/>
            <a:ext cx="658813" cy="259238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98310" name="object 9"/>
          <p:cNvSpPr>
            <a:spLocks/>
          </p:cNvSpPr>
          <p:nvPr/>
        </p:nvSpPr>
        <p:spPr bwMode="auto">
          <a:xfrm>
            <a:off x="4079876" y="2560638"/>
            <a:ext cx="1223963" cy="1909762"/>
          </a:xfrm>
          <a:custGeom>
            <a:avLst/>
            <a:gdLst>
              <a:gd name="T0" fmla="*/ 0 w 1066800"/>
              <a:gd name="T1" fmla="*/ 236334596 h 1588135"/>
              <a:gd name="T2" fmla="*/ 1351214 w 1066800"/>
              <a:gd name="T3" fmla="*/ 173518427 h 1588135"/>
              <a:gd name="T4" fmla="*/ 5164536 w 1066800"/>
              <a:gd name="T5" fmla="*/ 117067369 h 1588135"/>
              <a:gd name="T6" fmla="*/ 11079035 w 1066800"/>
              <a:gd name="T7" fmla="*/ 69232403 h 1588135"/>
              <a:gd name="T8" fmla="*/ 18733560 w 1066800"/>
              <a:gd name="T9" fmla="*/ 32273465 h 1588135"/>
              <a:gd name="T10" fmla="*/ 27767517 w 1066800"/>
              <a:gd name="T11" fmla="*/ 8443028 h 1588135"/>
              <a:gd name="T12" fmla="*/ 37819741 w 1066800"/>
              <a:gd name="T13" fmla="*/ 0 h 1588135"/>
              <a:gd name="T14" fmla="*/ 189098165 w 1066800"/>
              <a:gd name="T15" fmla="*/ 0 h 1588135"/>
              <a:gd name="T16" fmla="*/ 199150536 w 1066800"/>
              <a:gd name="T17" fmla="*/ 8443028 h 1588135"/>
              <a:gd name="T18" fmla="*/ 208184306 w 1066800"/>
              <a:gd name="T19" fmla="*/ 32273465 h 1588135"/>
              <a:gd name="T20" fmla="*/ 215839087 w 1066800"/>
              <a:gd name="T21" fmla="*/ 69232403 h 1588135"/>
              <a:gd name="T22" fmla="*/ 221753465 w 1066800"/>
              <a:gd name="T23" fmla="*/ 117067369 h 1588135"/>
              <a:gd name="T24" fmla="*/ 225566757 w 1066800"/>
              <a:gd name="T25" fmla="*/ 173518427 h 1588135"/>
              <a:gd name="T26" fmla="*/ 226918136 w 1066800"/>
              <a:gd name="T27" fmla="*/ 236334596 h 1588135"/>
              <a:gd name="T28" fmla="*/ 226918136 w 1066800"/>
              <a:gd name="T29" fmla="*/ 1874468131 h 1588135"/>
              <a:gd name="T30" fmla="*/ 225566757 w 1066800"/>
              <a:gd name="T31" fmla="*/ 1937284455 h 1588135"/>
              <a:gd name="T32" fmla="*/ 221753465 w 1066800"/>
              <a:gd name="T33" fmla="*/ 1993735782 h 1588135"/>
              <a:gd name="T34" fmla="*/ 215839087 w 1066800"/>
              <a:gd name="T35" fmla="*/ 2041568689 h 1588135"/>
              <a:gd name="T36" fmla="*/ 208184306 w 1066800"/>
              <a:gd name="T37" fmla="*/ 2078529753 h 1588135"/>
              <a:gd name="T38" fmla="*/ 199150536 w 1066800"/>
              <a:gd name="T39" fmla="*/ 2102359394 h 1588135"/>
              <a:gd name="T40" fmla="*/ 189098165 w 1066800"/>
              <a:gd name="T41" fmla="*/ 2110804190 h 1588135"/>
              <a:gd name="T42" fmla="*/ 37819741 w 1066800"/>
              <a:gd name="T43" fmla="*/ 2110804190 h 1588135"/>
              <a:gd name="T44" fmla="*/ 27767517 w 1066800"/>
              <a:gd name="T45" fmla="*/ 2102359394 h 1588135"/>
              <a:gd name="T46" fmla="*/ 18733560 w 1066800"/>
              <a:gd name="T47" fmla="*/ 2078529753 h 1588135"/>
              <a:gd name="T48" fmla="*/ 11079035 w 1066800"/>
              <a:gd name="T49" fmla="*/ 2041568689 h 1588135"/>
              <a:gd name="T50" fmla="*/ 5164536 w 1066800"/>
              <a:gd name="T51" fmla="*/ 1993735782 h 1588135"/>
              <a:gd name="T52" fmla="*/ 1351214 w 1066800"/>
              <a:gd name="T53" fmla="*/ 1937284455 h 1588135"/>
              <a:gd name="T54" fmla="*/ 0 w 1066800"/>
              <a:gd name="T55" fmla="*/ 1874468131 h 1588135"/>
              <a:gd name="T56" fmla="*/ 0 w 1066800"/>
              <a:gd name="T57" fmla="*/ 236334596 h 1588135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066800"/>
              <a:gd name="T88" fmla="*/ 0 h 1588135"/>
              <a:gd name="T89" fmla="*/ 1066800 w 1066800"/>
              <a:gd name="T90" fmla="*/ 1588135 h 1588135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066800" h="1588135">
                <a:moveTo>
                  <a:pt x="0" y="177800"/>
                </a:moveTo>
                <a:lnTo>
                  <a:pt x="6352" y="130542"/>
                </a:lnTo>
                <a:lnTo>
                  <a:pt x="24280" y="88072"/>
                </a:lnTo>
                <a:lnTo>
                  <a:pt x="52085" y="52085"/>
                </a:lnTo>
                <a:lnTo>
                  <a:pt x="88072" y="24280"/>
                </a:lnTo>
                <a:lnTo>
                  <a:pt x="130542" y="6352"/>
                </a:lnTo>
                <a:lnTo>
                  <a:pt x="177800" y="0"/>
                </a:lnTo>
                <a:lnTo>
                  <a:pt x="889000" y="0"/>
                </a:lnTo>
                <a:lnTo>
                  <a:pt x="936257" y="6352"/>
                </a:lnTo>
                <a:lnTo>
                  <a:pt x="978727" y="24280"/>
                </a:lnTo>
                <a:lnTo>
                  <a:pt x="1014714" y="52085"/>
                </a:lnTo>
                <a:lnTo>
                  <a:pt x="1042519" y="88072"/>
                </a:lnTo>
                <a:lnTo>
                  <a:pt x="1060447" y="130542"/>
                </a:lnTo>
                <a:lnTo>
                  <a:pt x="1066800" y="177800"/>
                </a:lnTo>
                <a:lnTo>
                  <a:pt x="1066800" y="1410208"/>
                </a:lnTo>
                <a:lnTo>
                  <a:pt x="1060447" y="1457465"/>
                </a:lnTo>
                <a:lnTo>
                  <a:pt x="1042519" y="1499935"/>
                </a:lnTo>
                <a:lnTo>
                  <a:pt x="1014714" y="1535922"/>
                </a:lnTo>
                <a:lnTo>
                  <a:pt x="978727" y="1563727"/>
                </a:lnTo>
                <a:lnTo>
                  <a:pt x="936257" y="1581655"/>
                </a:lnTo>
                <a:lnTo>
                  <a:pt x="889000" y="1588008"/>
                </a:lnTo>
                <a:lnTo>
                  <a:pt x="177800" y="1588008"/>
                </a:lnTo>
                <a:lnTo>
                  <a:pt x="130542" y="1581655"/>
                </a:lnTo>
                <a:lnTo>
                  <a:pt x="88072" y="1563727"/>
                </a:lnTo>
                <a:lnTo>
                  <a:pt x="52085" y="1535922"/>
                </a:lnTo>
                <a:lnTo>
                  <a:pt x="24280" y="1499935"/>
                </a:lnTo>
                <a:lnTo>
                  <a:pt x="6352" y="1457465"/>
                </a:lnTo>
                <a:lnTo>
                  <a:pt x="0" y="1410208"/>
                </a:lnTo>
                <a:lnTo>
                  <a:pt x="0" y="177800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98312" name="2 Marcador de contenido"/>
          <p:cNvSpPr txBox="1">
            <a:spLocks/>
          </p:cNvSpPr>
          <p:nvPr/>
        </p:nvSpPr>
        <p:spPr bwMode="auto">
          <a:xfrm>
            <a:off x="8061325" y="1430338"/>
            <a:ext cx="66230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s-UY" altLang="es-UY" sz="2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000">
                <a:solidFill>
                  <a:srgbClr val="0065A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Shaping Drills</a:t>
            </a:r>
          </a:p>
        </p:txBody>
      </p:sp>
      <p:sp>
        <p:nvSpPr>
          <p:cNvPr id="98313" name="object 3"/>
          <p:cNvSpPr>
            <a:spLocks noChangeArrowheads="1"/>
          </p:cNvSpPr>
          <p:nvPr/>
        </p:nvSpPr>
        <p:spPr bwMode="auto">
          <a:xfrm>
            <a:off x="1571625" y="7939"/>
            <a:ext cx="8929688" cy="9747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5" name="3 Título"/>
          <p:cNvSpPr txBox="1">
            <a:spLocks/>
          </p:cNvSpPr>
          <p:nvPr/>
        </p:nvSpPr>
        <p:spPr bwMode="auto">
          <a:xfrm>
            <a:off x="1693863" y="182563"/>
            <a:ext cx="7524750" cy="8556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Tapered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navigator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system</a:t>
            </a:r>
            <a:endParaRPr lang="es-UY" altLang="es-UY" sz="2400" dirty="0">
              <a:solidFill>
                <a:prstClr val="whit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7350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object 5"/>
          <p:cNvSpPr>
            <a:spLocks noChangeArrowheads="1"/>
          </p:cNvSpPr>
          <p:nvPr/>
        </p:nvSpPr>
        <p:spPr bwMode="auto">
          <a:xfrm>
            <a:off x="1524001" y="1125539"/>
            <a:ext cx="6443663" cy="453548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99331" name="object 6"/>
          <p:cNvSpPr>
            <a:spLocks noChangeArrowheads="1"/>
          </p:cNvSpPr>
          <p:nvPr/>
        </p:nvSpPr>
        <p:spPr bwMode="auto">
          <a:xfrm rot="7226486">
            <a:off x="8975726" y="3333751"/>
            <a:ext cx="720725" cy="27590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83563" y="2116138"/>
            <a:ext cx="2392362" cy="1331912"/>
          </a:xfrm>
          <a:prstGeom prst="rect">
            <a:avLst/>
          </a:prstGeom>
        </p:spPr>
        <p:txBody>
          <a:bodyPr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Convierte el tubo de 5 mm en 4 </a:t>
            </a:r>
            <a:r>
              <a:rPr lang="es-UY" altLang="es-UY" sz="1400" dirty="0" err="1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mm.</a:t>
            </a: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Para la fresa cónica de 4.</a:t>
            </a:r>
          </a:p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Solo para implantes de 5 </a:t>
            </a:r>
            <a:r>
              <a:rPr lang="es-UY" altLang="es-UY" sz="1400" dirty="0" err="1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mm.</a:t>
            </a:r>
            <a:endParaRPr lang="es-UY" altLang="es-UY" sz="1400" dirty="0">
              <a:solidFill>
                <a:srgbClr val="31313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0" fontAlgn="base" hangingPunct="0">
              <a:spcBef>
                <a:spcPts val="100"/>
              </a:spcBef>
              <a:spcAft>
                <a:spcPct val="0"/>
              </a:spcAft>
              <a:defRPr/>
            </a:pPr>
            <a:endParaRPr lang="es-UY" altLang="es-UY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334" name="2 Marcador de contenido"/>
          <p:cNvSpPr txBox="1">
            <a:spLocks/>
          </p:cNvSpPr>
          <p:nvPr/>
        </p:nvSpPr>
        <p:spPr bwMode="auto">
          <a:xfrm>
            <a:off x="8183563" y="1117600"/>
            <a:ext cx="66230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s-UY" altLang="es-UY" sz="2000">
                <a:solidFill>
                  <a:srgbClr val="0065A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Shaping Drill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s-UY" altLang="es-UY" sz="2000">
                <a:solidFill>
                  <a:srgbClr val="0065A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Reduction Handle</a:t>
            </a:r>
          </a:p>
        </p:txBody>
      </p:sp>
      <p:sp>
        <p:nvSpPr>
          <p:cNvPr id="99335" name="object 3"/>
          <p:cNvSpPr>
            <a:spLocks noChangeArrowheads="1"/>
          </p:cNvSpPr>
          <p:nvPr/>
        </p:nvSpPr>
        <p:spPr bwMode="auto">
          <a:xfrm>
            <a:off x="1571625" y="7939"/>
            <a:ext cx="8929688" cy="974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3" name="3 Título"/>
          <p:cNvSpPr txBox="1">
            <a:spLocks/>
          </p:cNvSpPr>
          <p:nvPr/>
        </p:nvSpPr>
        <p:spPr bwMode="auto">
          <a:xfrm>
            <a:off x="1693863" y="182563"/>
            <a:ext cx="7524750" cy="8556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Tapered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navigator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system</a:t>
            </a:r>
            <a:endParaRPr lang="es-UY" altLang="es-UY" sz="2400" dirty="0">
              <a:solidFill>
                <a:prstClr val="whit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46546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object 5"/>
          <p:cNvSpPr>
            <a:spLocks noChangeArrowheads="1"/>
          </p:cNvSpPr>
          <p:nvPr/>
        </p:nvSpPr>
        <p:spPr bwMode="auto">
          <a:xfrm>
            <a:off x="1631951" y="1484313"/>
            <a:ext cx="6264275" cy="33845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0355" name="object 7"/>
          <p:cNvSpPr>
            <a:spLocks/>
          </p:cNvSpPr>
          <p:nvPr/>
        </p:nvSpPr>
        <p:spPr bwMode="auto">
          <a:xfrm>
            <a:off x="2927351" y="2060575"/>
            <a:ext cx="1655763" cy="2592388"/>
          </a:xfrm>
          <a:custGeom>
            <a:avLst/>
            <a:gdLst>
              <a:gd name="T0" fmla="*/ 0 w 1203960"/>
              <a:gd name="T1" fmla="*/ 2147483647 h 2009139"/>
              <a:gd name="T2" fmla="*/ 1321657412 w 1203960"/>
              <a:gd name="T3" fmla="*/ 2147483647 h 2009139"/>
              <a:gd name="T4" fmla="*/ 2147483647 w 1203960"/>
              <a:gd name="T5" fmla="*/ 2147483647 h 2009139"/>
              <a:gd name="T6" fmla="*/ 2147483647 w 1203960"/>
              <a:gd name="T7" fmla="*/ 1558634653 h 2009139"/>
              <a:gd name="T8" fmla="*/ 2147483647 w 1203960"/>
              <a:gd name="T9" fmla="*/ 914112101 h 2009139"/>
              <a:gd name="T10" fmla="*/ 2147483647 w 1203960"/>
              <a:gd name="T11" fmla="*/ 422884509 h 2009139"/>
              <a:gd name="T12" fmla="*/ 2147483647 w 1203960"/>
              <a:gd name="T13" fmla="*/ 109874110 h 2009139"/>
              <a:gd name="T14" fmla="*/ 2147483647 w 1203960"/>
              <a:gd name="T15" fmla="*/ 0 h 2009139"/>
              <a:gd name="T16" fmla="*/ 2147483647 w 1203960"/>
              <a:gd name="T17" fmla="*/ 0 h 2009139"/>
              <a:gd name="T18" fmla="*/ 2147483647 w 1203960"/>
              <a:gd name="T19" fmla="*/ 109874110 h 2009139"/>
              <a:gd name="T20" fmla="*/ 2147483647 w 1203960"/>
              <a:gd name="T21" fmla="*/ 422884509 h 2009139"/>
              <a:gd name="T22" fmla="*/ 2147483647 w 1203960"/>
              <a:gd name="T23" fmla="*/ 914112101 h 2009139"/>
              <a:gd name="T24" fmla="*/ 2147483647 w 1203960"/>
              <a:gd name="T25" fmla="*/ 1558634653 h 2009139"/>
              <a:gd name="T26" fmla="*/ 2147483647 w 1203960"/>
              <a:gd name="T27" fmla="*/ 2147483647 h 2009139"/>
              <a:gd name="T28" fmla="*/ 2147483647 w 1203960"/>
              <a:gd name="T29" fmla="*/ 2147483647 h 2009139"/>
              <a:gd name="T30" fmla="*/ 2147483647 w 1203960"/>
              <a:gd name="T31" fmla="*/ 2147483647 h 2009139"/>
              <a:gd name="T32" fmla="*/ 2147483647 w 1203960"/>
              <a:gd name="T33" fmla="*/ 2147483647 h 2009139"/>
              <a:gd name="T34" fmla="*/ 2147483647 w 1203960"/>
              <a:gd name="T35" fmla="*/ 2147483647 h 2009139"/>
              <a:gd name="T36" fmla="*/ 2147483647 w 1203960"/>
              <a:gd name="T37" fmla="*/ 2147483647 h 2009139"/>
              <a:gd name="T38" fmla="*/ 2147483647 w 1203960"/>
              <a:gd name="T39" fmla="*/ 2147483647 h 2009139"/>
              <a:gd name="T40" fmla="*/ 2147483647 w 1203960"/>
              <a:gd name="T41" fmla="*/ 2147483647 h 2009139"/>
              <a:gd name="T42" fmla="*/ 2147483647 w 1203960"/>
              <a:gd name="T43" fmla="*/ 2147483647 h 2009139"/>
              <a:gd name="T44" fmla="*/ 2147483647 w 1203960"/>
              <a:gd name="T45" fmla="*/ 2147483647 h 2009139"/>
              <a:gd name="T46" fmla="*/ 2147483647 w 1203960"/>
              <a:gd name="T47" fmla="*/ 2147483647 h 2009139"/>
              <a:gd name="T48" fmla="*/ 2147483647 w 1203960"/>
              <a:gd name="T49" fmla="*/ 2147483647 h 2009139"/>
              <a:gd name="T50" fmla="*/ 2147483647 w 1203960"/>
              <a:gd name="T51" fmla="*/ 2147483647 h 2009139"/>
              <a:gd name="T52" fmla="*/ 2147483647 w 1203960"/>
              <a:gd name="T53" fmla="*/ 2147483647 h 2009139"/>
              <a:gd name="T54" fmla="*/ 2147483647 w 1203960"/>
              <a:gd name="T55" fmla="*/ 2147483647 h 2009139"/>
              <a:gd name="T56" fmla="*/ 2147483647 w 1203960"/>
              <a:gd name="T57" fmla="*/ 2147483647 h 2009139"/>
              <a:gd name="T58" fmla="*/ 2147483647 w 1203960"/>
              <a:gd name="T59" fmla="*/ 2147483647 h 2009139"/>
              <a:gd name="T60" fmla="*/ 1321657412 w 1203960"/>
              <a:gd name="T61" fmla="*/ 2147483647 h 2009139"/>
              <a:gd name="T62" fmla="*/ 0 w 1203960"/>
              <a:gd name="T63" fmla="*/ 2147483647 h 2009139"/>
              <a:gd name="T64" fmla="*/ 0 w 1203960"/>
              <a:gd name="T65" fmla="*/ 2147483647 h 200913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203960"/>
              <a:gd name="T100" fmla="*/ 0 h 2009139"/>
              <a:gd name="T101" fmla="*/ 1203960 w 1203960"/>
              <a:gd name="T102" fmla="*/ 2009139 h 200913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203960" h="2009139">
                <a:moveTo>
                  <a:pt x="0" y="200660"/>
                </a:moveTo>
                <a:lnTo>
                  <a:pt x="5296" y="154634"/>
                </a:lnTo>
                <a:lnTo>
                  <a:pt x="20386" y="112393"/>
                </a:lnTo>
                <a:lnTo>
                  <a:pt x="44067" y="75136"/>
                </a:lnTo>
                <a:lnTo>
                  <a:pt x="75136" y="44067"/>
                </a:lnTo>
                <a:lnTo>
                  <a:pt x="112393" y="20386"/>
                </a:lnTo>
                <a:lnTo>
                  <a:pt x="154634" y="5296"/>
                </a:lnTo>
                <a:lnTo>
                  <a:pt x="200660" y="0"/>
                </a:lnTo>
                <a:lnTo>
                  <a:pt x="1003300" y="0"/>
                </a:lnTo>
                <a:lnTo>
                  <a:pt x="1049325" y="5296"/>
                </a:lnTo>
                <a:lnTo>
                  <a:pt x="1091566" y="20386"/>
                </a:lnTo>
                <a:lnTo>
                  <a:pt x="1128823" y="44067"/>
                </a:lnTo>
                <a:lnTo>
                  <a:pt x="1159892" y="75136"/>
                </a:lnTo>
                <a:lnTo>
                  <a:pt x="1183573" y="112393"/>
                </a:lnTo>
                <a:lnTo>
                  <a:pt x="1198663" y="154634"/>
                </a:lnTo>
                <a:lnTo>
                  <a:pt x="1203960" y="200660"/>
                </a:lnTo>
                <a:lnTo>
                  <a:pt x="1203960" y="1807972"/>
                </a:lnTo>
                <a:lnTo>
                  <a:pt x="1198663" y="1853997"/>
                </a:lnTo>
                <a:lnTo>
                  <a:pt x="1183573" y="1896238"/>
                </a:lnTo>
                <a:lnTo>
                  <a:pt x="1159892" y="1933495"/>
                </a:lnTo>
                <a:lnTo>
                  <a:pt x="1128823" y="1964564"/>
                </a:lnTo>
                <a:lnTo>
                  <a:pt x="1091566" y="1988245"/>
                </a:lnTo>
                <a:lnTo>
                  <a:pt x="1049325" y="2003335"/>
                </a:lnTo>
                <a:lnTo>
                  <a:pt x="1003300" y="2008632"/>
                </a:lnTo>
                <a:lnTo>
                  <a:pt x="200660" y="2008632"/>
                </a:lnTo>
                <a:lnTo>
                  <a:pt x="154634" y="2003335"/>
                </a:lnTo>
                <a:lnTo>
                  <a:pt x="112393" y="1988245"/>
                </a:lnTo>
                <a:lnTo>
                  <a:pt x="75136" y="1964564"/>
                </a:lnTo>
                <a:lnTo>
                  <a:pt x="44067" y="1933495"/>
                </a:lnTo>
                <a:lnTo>
                  <a:pt x="20386" y="1896238"/>
                </a:lnTo>
                <a:lnTo>
                  <a:pt x="5296" y="1853997"/>
                </a:lnTo>
                <a:lnTo>
                  <a:pt x="0" y="1807972"/>
                </a:lnTo>
                <a:lnTo>
                  <a:pt x="0" y="200660"/>
                </a:lnTo>
                <a:close/>
              </a:path>
            </a:pathLst>
          </a:custGeom>
          <a:noFill/>
          <a:ln w="38099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00356" name="object 8"/>
          <p:cNvSpPr>
            <a:spLocks/>
          </p:cNvSpPr>
          <p:nvPr/>
        </p:nvSpPr>
        <p:spPr bwMode="auto">
          <a:xfrm>
            <a:off x="5016501" y="2060575"/>
            <a:ext cx="1655763" cy="2592388"/>
          </a:xfrm>
          <a:custGeom>
            <a:avLst/>
            <a:gdLst>
              <a:gd name="T0" fmla="*/ 0 w 1211579"/>
              <a:gd name="T1" fmla="*/ 2147483647 h 2009139"/>
              <a:gd name="T2" fmla="*/ 1040711654 w 1211579"/>
              <a:gd name="T3" fmla="*/ 2147483647 h 2009139"/>
              <a:gd name="T4" fmla="*/ 2147483647 w 1211579"/>
              <a:gd name="T5" fmla="*/ 2147483647 h 2009139"/>
              <a:gd name="T6" fmla="*/ 2147483647 w 1211579"/>
              <a:gd name="T7" fmla="*/ 1569073966 h 2009139"/>
              <a:gd name="T8" fmla="*/ 2147483647 w 1211579"/>
              <a:gd name="T9" fmla="*/ 920348471 h 2009139"/>
              <a:gd name="T10" fmla="*/ 2147483647 w 1211579"/>
              <a:gd name="T11" fmla="*/ 425825645 h 2009139"/>
              <a:gd name="T12" fmla="*/ 2147483647 w 1211579"/>
              <a:gd name="T13" fmla="*/ 110651179 h 2009139"/>
              <a:gd name="T14" fmla="*/ 2147483647 w 1211579"/>
              <a:gd name="T15" fmla="*/ 0 h 2009139"/>
              <a:gd name="T16" fmla="*/ 2147483647 w 1211579"/>
              <a:gd name="T17" fmla="*/ 0 h 2009139"/>
              <a:gd name="T18" fmla="*/ 2147483647 w 1211579"/>
              <a:gd name="T19" fmla="*/ 110651179 h 2009139"/>
              <a:gd name="T20" fmla="*/ 2147483647 w 1211579"/>
              <a:gd name="T21" fmla="*/ 425825645 h 2009139"/>
              <a:gd name="T22" fmla="*/ 2147483647 w 1211579"/>
              <a:gd name="T23" fmla="*/ 920348471 h 2009139"/>
              <a:gd name="T24" fmla="*/ 2147483647 w 1211579"/>
              <a:gd name="T25" fmla="*/ 1569073966 h 2009139"/>
              <a:gd name="T26" fmla="*/ 2147483647 w 1211579"/>
              <a:gd name="T27" fmla="*/ 2147483647 h 2009139"/>
              <a:gd name="T28" fmla="*/ 2147483647 w 1211579"/>
              <a:gd name="T29" fmla="*/ 2147483647 h 2009139"/>
              <a:gd name="T30" fmla="*/ 2147483647 w 1211579"/>
              <a:gd name="T31" fmla="*/ 2147483647 h 2009139"/>
              <a:gd name="T32" fmla="*/ 2147483647 w 1211579"/>
              <a:gd name="T33" fmla="*/ 2147483647 h 2009139"/>
              <a:gd name="T34" fmla="*/ 2147483647 w 1211579"/>
              <a:gd name="T35" fmla="*/ 2147483647 h 2009139"/>
              <a:gd name="T36" fmla="*/ 2147483647 w 1211579"/>
              <a:gd name="T37" fmla="*/ 2147483647 h 2009139"/>
              <a:gd name="T38" fmla="*/ 2147483647 w 1211579"/>
              <a:gd name="T39" fmla="*/ 2147483647 h 2009139"/>
              <a:gd name="T40" fmla="*/ 2147483647 w 1211579"/>
              <a:gd name="T41" fmla="*/ 2147483647 h 2009139"/>
              <a:gd name="T42" fmla="*/ 2147483647 w 1211579"/>
              <a:gd name="T43" fmla="*/ 2147483647 h 2009139"/>
              <a:gd name="T44" fmla="*/ 2147483647 w 1211579"/>
              <a:gd name="T45" fmla="*/ 2147483647 h 2009139"/>
              <a:gd name="T46" fmla="*/ 2147483647 w 1211579"/>
              <a:gd name="T47" fmla="*/ 2147483647 h 2009139"/>
              <a:gd name="T48" fmla="*/ 2147483647 w 1211579"/>
              <a:gd name="T49" fmla="*/ 2147483647 h 2009139"/>
              <a:gd name="T50" fmla="*/ 2147483647 w 1211579"/>
              <a:gd name="T51" fmla="*/ 2147483647 h 2009139"/>
              <a:gd name="T52" fmla="*/ 2147483647 w 1211579"/>
              <a:gd name="T53" fmla="*/ 2147483647 h 2009139"/>
              <a:gd name="T54" fmla="*/ 2147483647 w 1211579"/>
              <a:gd name="T55" fmla="*/ 2147483647 h 2009139"/>
              <a:gd name="T56" fmla="*/ 2147483647 w 1211579"/>
              <a:gd name="T57" fmla="*/ 2147483647 h 2009139"/>
              <a:gd name="T58" fmla="*/ 2147483647 w 1211579"/>
              <a:gd name="T59" fmla="*/ 2147483647 h 2009139"/>
              <a:gd name="T60" fmla="*/ 1040711654 w 1211579"/>
              <a:gd name="T61" fmla="*/ 2147483647 h 2009139"/>
              <a:gd name="T62" fmla="*/ 0 w 1211579"/>
              <a:gd name="T63" fmla="*/ 2147483647 h 2009139"/>
              <a:gd name="T64" fmla="*/ 0 w 1211579"/>
              <a:gd name="T65" fmla="*/ 2147483647 h 200913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211579"/>
              <a:gd name="T100" fmla="*/ 0 h 2009139"/>
              <a:gd name="T101" fmla="*/ 1211579 w 1211579"/>
              <a:gd name="T102" fmla="*/ 2009139 h 200913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211579" h="2009139">
                <a:moveTo>
                  <a:pt x="0" y="201930"/>
                </a:moveTo>
                <a:lnTo>
                  <a:pt x="5334" y="155634"/>
                </a:lnTo>
                <a:lnTo>
                  <a:pt x="20527" y="113133"/>
                </a:lnTo>
                <a:lnTo>
                  <a:pt x="44367" y="75640"/>
                </a:lnTo>
                <a:lnTo>
                  <a:pt x="75640" y="44367"/>
                </a:lnTo>
                <a:lnTo>
                  <a:pt x="113133" y="20527"/>
                </a:lnTo>
                <a:lnTo>
                  <a:pt x="155634" y="5334"/>
                </a:lnTo>
                <a:lnTo>
                  <a:pt x="201930" y="0"/>
                </a:lnTo>
                <a:lnTo>
                  <a:pt x="1009650" y="0"/>
                </a:lnTo>
                <a:lnTo>
                  <a:pt x="1055945" y="5334"/>
                </a:lnTo>
                <a:lnTo>
                  <a:pt x="1098446" y="20527"/>
                </a:lnTo>
                <a:lnTo>
                  <a:pt x="1135939" y="44367"/>
                </a:lnTo>
                <a:lnTo>
                  <a:pt x="1167212" y="75640"/>
                </a:lnTo>
                <a:lnTo>
                  <a:pt x="1191052" y="113133"/>
                </a:lnTo>
                <a:lnTo>
                  <a:pt x="1206246" y="155634"/>
                </a:lnTo>
                <a:lnTo>
                  <a:pt x="1211580" y="201930"/>
                </a:lnTo>
                <a:lnTo>
                  <a:pt x="1211580" y="1806702"/>
                </a:lnTo>
                <a:lnTo>
                  <a:pt x="1206246" y="1852997"/>
                </a:lnTo>
                <a:lnTo>
                  <a:pt x="1191052" y="1895498"/>
                </a:lnTo>
                <a:lnTo>
                  <a:pt x="1167212" y="1932991"/>
                </a:lnTo>
                <a:lnTo>
                  <a:pt x="1135939" y="1964264"/>
                </a:lnTo>
                <a:lnTo>
                  <a:pt x="1098446" y="1988104"/>
                </a:lnTo>
                <a:lnTo>
                  <a:pt x="1055945" y="2003298"/>
                </a:lnTo>
                <a:lnTo>
                  <a:pt x="1009650" y="2008632"/>
                </a:lnTo>
                <a:lnTo>
                  <a:pt x="201930" y="2008632"/>
                </a:lnTo>
                <a:lnTo>
                  <a:pt x="155634" y="2003298"/>
                </a:lnTo>
                <a:lnTo>
                  <a:pt x="113133" y="1988104"/>
                </a:lnTo>
                <a:lnTo>
                  <a:pt x="75640" y="1964264"/>
                </a:lnTo>
                <a:lnTo>
                  <a:pt x="44367" y="1932991"/>
                </a:lnTo>
                <a:lnTo>
                  <a:pt x="20527" y="1895498"/>
                </a:lnTo>
                <a:lnTo>
                  <a:pt x="5334" y="1852997"/>
                </a:lnTo>
                <a:lnTo>
                  <a:pt x="0" y="1806702"/>
                </a:lnTo>
                <a:lnTo>
                  <a:pt x="0" y="201930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00357" name="object 9"/>
          <p:cNvSpPr txBox="1">
            <a:spLocks noChangeArrowheads="1"/>
          </p:cNvSpPr>
          <p:nvPr/>
        </p:nvSpPr>
        <p:spPr bwMode="auto">
          <a:xfrm>
            <a:off x="8167688" y="2041526"/>
            <a:ext cx="2430462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2984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UY" altLang="es-UY" sz="140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Conformador de rosca de longitud completa.</a:t>
            </a:r>
          </a:p>
          <a:p>
            <a:pPr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UY" altLang="es-UY" sz="140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Profundidad S y L.</a:t>
            </a:r>
          </a:p>
          <a:p>
            <a:pPr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UY" altLang="es-UY" sz="140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 Rpm.</a:t>
            </a:r>
          </a:p>
        </p:txBody>
      </p:sp>
      <p:sp>
        <p:nvSpPr>
          <p:cNvPr id="100358" name="object 10"/>
          <p:cNvSpPr>
            <a:spLocks noChangeArrowheads="1"/>
          </p:cNvSpPr>
          <p:nvPr/>
        </p:nvSpPr>
        <p:spPr bwMode="auto">
          <a:xfrm>
            <a:off x="8823326" y="3141664"/>
            <a:ext cx="512763" cy="20288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0360" name="2 Marcador de contenido"/>
          <p:cNvSpPr txBox="1">
            <a:spLocks/>
          </p:cNvSpPr>
          <p:nvPr/>
        </p:nvSpPr>
        <p:spPr bwMode="auto">
          <a:xfrm>
            <a:off x="8256588" y="1412875"/>
            <a:ext cx="662146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s-UY" altLang="es-UY" sz="2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000">
                <a:solidFill>
                  <a:srgbClr val="0065A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Taps</a:t>
            </a:r>
          </a:p>
        </p:txBody>
      </p:sp>
      <p:sp>
        <p:nvSpPr>
          <p:cNvPr id="100361" name="object 3"/>
          <p:cNvSpPr>
            <a:spLocks noChangeArrowheads="1"/>
          </p:cNvSpPr>
          <p:nvPr/>
        </p:nvSpPr>
        <p:spPr bwMode="auto">
          <a:xfrm>
            <a:off x="1571625" y="7939"/>
            <a:ext cx="8929688" cy="974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4" name="3 Título"/>
          <p:cNvSpPr txBox="1">
            <a:spLocks/>
          </p:cNvSpPr>
          <p:nvPr/>
        </p:nvSpPr>
        <p:spPr bwMode="auto">
          <a:xfrm>
            <a:off x="1693863" y="182563"/>
            <a:ext cx="7524750" cy="8556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Tapered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navigator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system</a:t>
            </a:r>
            <a:endParaRPr lang="es-UY" altLang="es-UY" sz="2400" dirty="0">
              <a:solidFill>
                <a:prstClr val="whit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241940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object 5"/>
          <p:cNvSpPr>
            <a:spLocks noChangeArrowheads="1"/>
          </p:cNvSpPr>
          <p:nvPr/>
        </p:nvSpPr>
        <p:spPr bwMode="auto">
          <a:xfrm>
            <a:off x="1520825" y="1123950"/>
            <a:ext cx="6446838" cy="424973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1379" name="object 7"/>
          <p:cNvSpPr>
            <a:spLocks/>
          </p:cNvSpPr>
          <p:nvPr/>
        </p:nvSpPr>
        <p:spPr bwMode="auto">
          <a:xfrm>
            <a:off x="2279651" y="2084389"/>
            <a:ext cx="1439863" cy="1087437"/>
          </a:xfrm>
          <a:custGeom>
            <a:avLst/>
            <a:gdLst>
              <a:gd name="T0" fmla="*/ 65098020 w 1297305"/>
              <a:gd name="T1" fmla="*/ 0 h 1087120"/>
              <a:gd name="T2" fmla="*/ 67907935 w 1297305"/>
              <a:gd name="T3" fmla="*/ 6543 h 1087120"/>
              <a:gd name="T4" fmla="*/ 70432192 w 1297305"/>
              <a:gd name="T5" fmla="*/ 24986 h 1087120"/>
              <a:gd name="T6" fmla="*/ 72570244 w 1297305"/>
              <a:gd name="T7" fmla="*/ 53638 h 1087120"/>
              <a:gd name="T8" fmla="*/ 74221863 w 1297305"/>
              <a:gd name="T9" fmla="*/ 90685 h 1087120"/>
              <a:gd name="T10" fmla="*/ 75286413 w 1297305"/>
              <a:gd name="T11" fmla="*/ 134459 h 1087120"/>
              <a:gd name="T12" fmla="*/ 75663740 w 1297305"/>
              <a:gd name="T13" fmla="*/ 183168 h 1087120"/>
              <a:gd name="T14" fmla="*/ 75663740 w 1297305"/>
              <a:gd name="T15" fmla="*/ 915867 h 1087120"/>
              <a:gd name="T16" fmla="*/ 75286413 w 1297305"/>
              <a:gd name="T17" fmla="*/ 964579 h 1087120"/>
              <a:gd name="T18" fmla="*/ 74221863 w 1297305"/>
              <a:gd name="T19" fmla="*/ 1008340 h 1087120"/>
              <a:gd name="T20" fmla="*/ 72570244 w 1297305"/>
              <a:gd name="T21" fmla="*/ 1045408 h 1087120"/>
              <a:gd name="T22" fmla="*/ 70432192 w 1297305"/>
              <a:gd name="T23" fmla="*/ 1074043 h 1087120"/>
              <a:gd name="T24" fmla="*/ 67907935 w 1297305"/>
              <a:gd name="T25" fmla="*/ 1092498 h 1087120"/>
              <a:gd name="T26" fmla="*/ 65098020 w 1297305"/>
              <a:gd name="T27" fmla="*/ 1099038 h 1087120"/>
              <a:gd name="T28" fmla="*/ 10565626 w 1297305"/>
              <a:gd name="T29" fmla="*/ 1099038 h 1087120"/>
              <a:gd name="T30" fmla="*/ 7757054 w 1297305"/>
              <a:gd name="T31" fmla="*/ 1092498 h 1087120"/>
              <a:gd name="T32" fmla="*/ 5233099 w 1297305"/>
              <a:gd name="T33" fmla="*/ 1074043 h 1087120"/>
              <a:gd name="T34" fmla="*/ 3094705 w 1297305"/>
              <a:gd name="T35" fmla="*/ 1045408 h 1087120"/>
              <a:gd name="T36" fmla="*/ 1442573 w 1297305"/>
              <a:gd name="T37" fmla="*/ 1008340 h 1087120"/>
              <a:gd name="T38" fmla="*/ 377374 w 1297305"/>
              <a:gd name="T39" fmla="*/ 964579 h 1087120"/>
              <a:gd name="T40" fmla="*/ 0 w 1297305"/>
              <a:gd name="T41" fmla="*/ 915867 h 1087120"/>
              <a:gd name="T42" fmla="*/ 0 w 1297305"/>
              <a:gd name="T43" fmla="*/ 183168 h 1087120"/>
              <a:gd name="T44" fmla="*/ 377374 w 1297305"/>
              <a:gd name="T45" fmla="*/ 134459 h 1087120"/>
              <a:gd name="T46" fmla="*/ 1442573 w 1297305"/>
              <a:gd name="T47" fmla="*/ 90685 h 1087120"/>
              <a:gd name="T48" fmla="*/ 3094705 w 1297305"/>
              <a:gd name="T49" fmla="*/ 53638 h 1087120"/>
              <a:gd name="T50" fmla="*/ 5233099 w 1297305"/>
              <a:gd name="T51" fmla="*/ 24986 h 1087120"/>
              <a:gd name="T52" fmla="*/ 7757054 w 1297305"/>
              <a:gd name="T53" fmla="*/ 6543 h 1087120"/>
              <a:gd name="T54" fmla="*/ 10565626 w 1297305"/>
              <a:gd name="T55" fmla="*/ 0 h 1087120"/>
              <a:gd name="T56" fmla="*/ 65098020 w 1297305"/>
              <a:gd name="T57" fmla="*/ 0 h 108712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97305"/>
              <a:gd name="T88" fmla="*/ 0 h 1087120"/>
              <a:gd name="T89" fmla="*/ 1297305 w 1297305"/>
              <a:gd name="T90" fmla="*/ 1087120 h 108712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97305" h="1087120">
                <a:moveTo>
                  <a:pt x="1115822" y="0"/>
                </a:moveTo>
                <a:lnTo>
                  <a:pt x="1163985" y="6465"/>
                </a:lnTo>
                <a:lnTo>
                  <a:pt x="1207252" y="24713"/>
                </a:lnTo>
                <a:lnTo>
                  <a:pt x="1243901" y="53022"/>
                </a:lnTo>
                <a:lnTo>
                  <a:pt x="1272210" y="89671"/>
                </a:lnTo>
                <a:lnTo>
                  <a:pt x="1290458" y="132938"/>
                </a:lnTo>
                <a:lnTo>
                  <a:pt x="1296924" y="181101"/>
                </a:lnTo>
                <a:lnTo>
                  <a:pt x="1296924" y="905510"/>
                </a:lnTo>
                <a:lnTo>
                  <a:pt x="1290458" y="953673"/>
                </a:lnTo>
                <a:lnTo>
                  <a:pt x="1272210" y="996940"/>
                </a:lnTo>
                <a:lnTo>
                  <a:pt x="1243901" y="1033589"/>
                </a:lnTo>
                <a:lnTo>
                  <a:pt x="1207252" y="1061898"/>
                </a:lnTo>
                <a:lnTo>
                  <a:pt x="1163985" y="1080146"/>
                </a:lnTo>
                <a:lnTo>
                  <a:pt x="1115822" y="1086612"/>
                </a:lnTo>
                <a:lnTo>
                  <a:pt x="181102" y="1086612"/>
                </a:lnTo>
                <a:lnTo>
                  <a:pt x="132960" y="1080146"/>
                </a:lnTo>
                <a:lnTo>
                  <a:pt x="89699" y="1061898"/>
                </a:lnTo>
                <a:lnTo>
                  <a:pt x="53046" y="1033589"/>
                </a:lnTo>
                <a:lnTo>
                  <a:pt x="24727" y="996940"/>
                </a:lnTo>
                <a:lnTo>
                  <a:pt x="6469" y="953673"/>
                </a:lnTo>
                <a:lnTo>
                  <a:pt x="0" y="905510"/>
                </a:lnTo>
                <a:lnTo>
                  <a:pt x="0" y="181101"/>
                </a:lnTo>
                <a:lnTo>
                  <a:pt x="6469" y="132938"/>
                </a:lnTo>
                <a:lnTo>
                  <a:pt x="24727" y="89671"/>
                </a:lnTo>
                <a:lnTo>
                  <a:pt x="53046" y="53022"/>
                </a:lnTo>
                <a:lnTo>
                  <a:pt x="89699" y="24713"/>
                </a:lnTo>
                <a:lnTo>
                  <a:pt x="132960" y="6465"/>
                </a:lnTo>
                <a:lnTo>
                  <a:pt x="181102" y="0"/>
                </a:lnTo>
                <a:lnTo>
                  <a:pt x="1115822" y="0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01380" name="object 8"/>
          <p:cNvSpPr>
            <a:spLocks/>
          </p:cNvSpPr>
          <p:nvPr/>
        </p:nvSpPr>
        <p:spPr bwMode="auto">
          <a:xfrm>
            <a:off x="4008438" y="2071688"/>
            <a:ext cx="1439862" cy="1085850"/>
          </a:xfrm>
          <a:custGeom>
            <a:avLst/>
            <a:gdLst>
              <a:gd name="T0" fmla="*/ 682376398 w 1219200"/>
              <a:gd name="T1" fmla="*/ 0 h 1085214"/>
              <a:gd name="T2" fmla="*/ 713958719 w 1219200"/>
              <a:gd name="T3" fmla="*/ 6620 h 1085214"/>
              <a:gd name="T4" fmla="*/ 742344169 w 1219200"/>
              <a:gd name="T5" fmla="*/ 25285 h 1085214"/>
              <a:gd name="T6" fmla="*/ 766400815 w 1219200"/>
              <a:gd name="T7" fmla="*/ 54213 h 1085214"/>
              <a:gd name="T8" fmla="*/ 784990068 w 1219200"/>
              <a:gd name="T9" fmla="*/ 91670 h 1085214"/>
              <a:gd name="T10" fmla="*/ 796976971 w 1219200"/>
              <a:gd name="T11" fmla="*/ 135859 h 1085214"/>
              <a:gd name="T12" fmla="*/ 801224751 w 1219200"/>
              <a:gd name="T13" fmla="*/ 185026 h 1085214"/>
              <a:gd name="T14" fmla="*/ 801224751 w 1219200"/>
              <a:gd name="T15" fmla="*/ 925136 h 1085214"/>
              <a:gd name="T16" fmla="*/ 796976971 w 1219200"/>
              <a:gd name="T17" fmla="*/ 974303 h 1085214"/>
              <a:gd name="T18" fmla="*/ 784990068 w 1219200"/>
              <a:gd name="T19" fmla="*/ 1018498 h 1085214"/>
              <a:gd name="T20" fmla="*/ 766400815 w 1219200"/>
              <a:gd name="T21" fmla="*/ 1055952 h 1085214"/>
              <a:gd name="T22" fmla="*/ 742344169 w 1219200"/>
              <a:gd name="T23" fmla="*/ 1084892 h 1085214"/>
              <a:gd name="T24" fmla="*/ 713958719 w 1219200"/>
              <a:gd name="T25" fmla="*/ 1103552 h 1085214"/>
              <a:gd name="T26" fmla="*/ 682376398 w 1219200"/>
              <a:gd name="T27" fmla="*/ 1110167 h 1085214"/>
              <a:gd name="T28" fmla="*/ 118848920 w 1219200"/>
              <a:gd name="T29" fmla="*/ 1110167 h 1085214"/>
              <a:gd name="T30" fmla="*/ 87266674 w 1219200"/>
              <a:gd name="T31" fmla="*/ 1103552 h 1085214"/>
              <a:gd name="T32" fmla="*/ 58880487 w 1219200"/>
              <a:gd name="T33" fmla="*/ 1084892 h 1085214"/>
              <a:gd name="T34" fmla="*/ 34823965 w 1219200"/>
              <a:gd name="T35" fmla="*/ 1055952 h 1085214"/>
              <a:gd name="T36" fmla="*/ 16233951 w 1219200"/>
              <a:gd name="T37" fmla="*/ 1018498 h 1085214"/>
              <a:gd name="T38" fmla="*/ 4247649 w 1219200"/>
              <a:gd name="T39" fmla="*/ 974303 h 1085214"/>
              <a:gd name="T40" fmla="*/ 0 w 1219200"/>
              <a:gd name="T41" fmla="*/ 925136 h 1085214"/>
              <a:gd name="T42" fmla="*/ 0 w 1219200"/>
              <a:gd name="T43" fmla="*/ 185026 h 1085214"/>
              <a:gd name="T44" fmla="*/ 4247649 w 1219200"/>
              <a:gd name="T45" fmla="*/ 135859 h 1085214"/>
              <a:gd name="T46" fmla="*/ 16233951 w 1219200"/>
              <a:gd name="T47" fmla="*/ 91670 h 1085214"/>
              <a:gd name="T48" fmla="*/ 34823965 w 1219200"/>
              <a:gd name="T49" fmla="*/ 54213 h 1085214"/>
              <a:gd name="T50" fmla="*/ 58880487 w 1219200"/>
              <a:gd name="T51" fmla="*/ 25285 h 1085214"/>
              <a:gd name="T52" fmla="*/ 87266674 w 1219200"/>
              <a:gd name="T53" fmla="*/ 6620 h 1085214"/>
              <a:gd name="T54" fmla="*/ 118848920 w 1219200"/>
              <a:gd name="T55" fmla="*/ 0 h 1085214"/>
              <a:gd name="T56" fmla="*/ 682376398 w 1219200"/>
              <a:gd name="T57" fmla="*/ 0 h 108521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19200"/>
              <a:gd name="T88" fmla="*/ 0 h 1085214"/>
              <a:gd name="T89" fmla="*/ 1219200 w 1219200"/>
              <a:gd name="T90" fmla="*/ 1085214 h 108521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19200" h="1085214">
                <a:moveTo>
                  <a:pt x="1038351" y="0"/>
                </a:moveTo>
                <a:lnTo>
                  <a:pt x="1086408" y="6464"/>
                </a:lnTo>
                <a:lnTo>
                  <a:pt x="1129603" y="24703"/>
                </a:lnTo>
                <a:lnTo>
                  <a:pt x="1166209" y="52990"/>
                </a:lnTo>
                <a:lnTo>
                  <a:pt x="1194496" y="89596"/>
                </a:lnTo>
                <a:lnTo>
                  <a:pt x="1212735" y="132791"/>
                </a:lnTo>
                <a:lnTo>
                  <a:pt x="1219200" y="180848"/>
                </a:lnTo>
                <a:lnTo>
                  <a:pt x="1219200" y="904239"/>
                </a:lnTo>
                <a:lnTo>
                  <a:pt x="1212735" y="952296"/>
                </a:lnTo>
                <a:lnTo>
                  <a:pt x="1194496" y="995491"/>
                </a:lnTo>
                <a:lnTo>
                  <a:pt x="1166209" y="1032097"/>
                </a:lnTo>
                <a:lnTo>
                  <a:pt x="1129603" y="1060384"/>
                </a:lnTo>
                <a:lnTo>
                  <a:pt x="1086408" y="1078623"/>
                </a:lnTo>
                <a:lnTo>
                  <a:pt x="1038351" y="1085088"/>
                </a:lnTo>
                <a:lnTo>
                  <a:pt x="180848" y="1085088"/>
                </a:lnTo>
                <a:lnTo>
                  <a:pt x="132791" y="1078623"/>
                </a:lnTo>
                <a:lnTo>
                  <a:pt x="89596" y="1060384"/>
                </a:lnTo>
                <a:lnTo>
                  <a:pt x="52990" y="1032097"/>
                </a:lnTo>
                <a:lnTo>
                  <a:pt x="24703" y="995491"/>
                </a:lnTo>
                <a:lnTo>
                  <a:pt x="6464" y="952296"/>
                </a:lnTo>
                <a:lnTo>
                  <a:pt x="0" y="904239"/>
                </a:lnTo>
                <a:lnTo>
                  <a:pt x="0" y="180848"/>
                </a:lnTo>
                <a:lnTo>
                  <a:pt x="6464" y="132791"/>
                </a:lnTo>
                <a:lnTo>
                  <a:pt x="24703" y="89596"/>
                </a:lnTo>
                <a:lnTo>
                  <a:pt x="52990" y="52990"/>
                </a:lnTo>
                <a:lnTo>
                  <a:pt x="89596" y="24703"/>
                </a:lnTo>
                <a:lnTo>
                  <a:pt x="132791" y="6464"/>
                </a:lnTo>
                <a:lnTo>
                  <a:pt x="180848" y="0"/>
                </a:lnTo>
                <a:lnTo>
                  <a:pt x="1038351" y="0"/>
                </a:lnTo>
                <a:close/>
              </a:path>
            </a:pathLst>
          </a:custGeom>
          <a:noFill/>
          <a:ln w="38099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01381" name="object 9"/>
          <p:cNvSpPr>
            <a:spLocks/>
          </p:cNvSpPr>
          <p:nvPr/>
        </p:nvSpPr>
        <p:spPr bwMode="auto">
          <a:xfrm>
            <a:off x="5735639" y="2071688"/>
            <a:ext cx="1368425" cy="1085850"/>
          </a:xfrm>
          <a:custGeom>
            <a:avLst/>
            <a:gdLst>
              <a:gd name="T0" fmla="*/ 107625120 w 1214754"/>
              <a:gd name="T1" fmla="*/ 0 h 1085214"/>
              <a:gd name="T2" fmla="*/ 112628308 w 1214754"/>
              <a:gd name="T3" fmla="*/ 6620 h 1085214"/>
              <a:gd name="T4" fmla="*/ 117125382 w 1214754"/>
              <a:gd name="T5" fmla="*/ 25285 h 1085214"/>
              <a:gd name="T6" fmla="*/ 120936244 w 1214754"/>
              <a:gd name="T7" fmla="*/ 54213 h 1085214"/>
              <a:gd name="T8" fmla="*/ 123881230 w 1214754"/>
              <a:gd name="T9" fmla="*/ 91670 h 1085214"/>
              <a:gd name="T10" fmla="*/ 125779811 w 1214754"/>
              <a:gd name="T11" fmla="*/ 135859 h 1085214"/>
              <a:gd name="T12" fmla="*/ 126453046 w 1214754"/>
              <a:gd name="T13" fmla="*/ 185026 h 1085214"/>
              <a:gd name="T14" fmla="*/ 126453046 w 1214754"/>
              <a:gd name="T15" fmla="*/ 925136 h 1085214"/>
              <a:gd name="T16" fmla="*/ 125779811 w 1214754"/>
              <a:gd name="T17" fmla="*/ 974303 h 1085214"/>
              <a:gd name="T18" fmla="*/ 123881230 w 1214754"/>
              <a:gd name="T19" fmla="*/ 1018498 h 1085214"/>
              <a:gd name="T20" fmla="*/ 120936244 w 1214754"/>
              <a:gd name="T21" fmla="*/ 1055952 h 1085214"/>
              <a:gd name="T22" fmla="*/ 117125382 w 1214754"/>
              <a:gd name="T23" fmla="*/ 1084892 h 1085214"/>
              <a:gd name="T24" fmla="*/ 112628308 w 1214754"/>
              <a:gd name="T25" fmla="*/ 1103552 h 1085214"/>
              <a:gd name="T26" fmla="*/ 107625120 w 1214754"/>
              <a:gd name="T27" fmla="*/ 1110167 h 1085214"/>
              <a:gd name="T28" fmla="*/ 18827841 w 1214754"/>
              <a:gd name="T29" fmla="*/ 1110167 h 1085214"/>
              <a:gd name="T30" fmla="*/ 13824688 w 1214754"/>
              <a:gd name="T31" fmla="*/ 1103552 h 1085214"/>
              <a:gd name="T32" fmla="*/ 9327599 w 1214754"/>
              <a:gd name="T33" fmla="*/ 1084892 h 1085214"/>
              <a:gd name="T34" fmla="*/ 5516737 w 1214754"/>
              <a:gd name="T35" fmla="*/ 1055952 h 1085214"/>
              <a:gd name="T36" fmla="*/ 2571768 w 1214754"/>
              <a:gd name="T37" fmla="*/ 1018498 h 1085214"/>
              <a:gd name="T38" fmla="*/ 672919 w 1214754"/>
              <a:gd name="T39" fmla="*/ 974303 h 1085214"/>
              <a:gd name="T40" fmla="*/ 0 w 1214754"/>
              <a:gd name="T41" fmla="*/ 925136 h 1085214"/>
              <a:gd name="T42" fmla="*/ 0 w 1214754"/>
              <a:gd name="T43" fmla="*/ 185026 h 1085214"/>
              <a:gd name="T44" fmla="*/ 672919 w 1214754"/>
              <a:gd name="T45" fmla="*/ 135859 h 1085214"/>
              <a:gd name="T46" fmla="*/ 2571768 w 1214754"/>
              <a:gd name="T47" fmla="*/ 91670 h 1085214"/>
              <a:gd name="T48" fmla="*/ 5516737 w 1214754"/>
              <a:gd name="T49" fmla="*/ 54213 h 1085214"/>
              <a:gd name="T50" fmla="*/ 9327599 w 1214754"/>
              <a:gd name="T51" fmla="*/ 25285 h 1085214"/>
              <a:gd name="T52" fmla="*/ 13824688 w 1214754"/>
              <a:gd name="T53" fmla="*/ 6620 h 1085214"/>
              <a:gd name="T54" fmla="*/ 18827841 w 1214754"/>
              <a:gd name="T55" fmla="*/ 0 h 1085214"/>
              <a:gd name="T56" fmla="*/ 107625120 w 1214754"/>
              <a:gd name="T57" fmla="*/ 0 h 108521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14754"/>
              <a:gd name="T88" fmla="*/ 0 h 1085214"/>
              <a:gd name="T89" fmla="*/ 1214754 w 1214754"/>
              <a:gd name="T90" fmla="*/ 1085214 h 108521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14754" h="1085214">
                <a:moveTo>
                  <a:pt x="1033779" y="0"/>
                </a:moveTo>
                <a:lnTo>
                  <a:pt x="1081836" y="6464"/>
                </a:lnTo>
                <a:lnTo>
                  <a:pt x="1125031" y="24703"/>
                </a:lnTo>
                <a:lnTo>
                  <a:pt x="1161637" y="52990"/>
                </a:lnTo>
                <a:lnTo>
                  <a:pt x="1189924" y="89596"/>
                </a:lnTo>
                <a:lnTo>
                  <a:pt x="1208163" y="132791"/>
                </a:lnTo>
                <a:lnTo>
                  <a:pt x="1214627" y="180848"/>
                </a:lnTo>
                <a:lnTo>
                  <a:pt x="1214627" y="904239"/>
                </a:lnTo>
                <a:lnTo>
                  <a:pt x="1208163" y="952296"/>
                </a:lnTo>
                <a:lnTo>
                  <a:pt x="1189924" y="995491"/>
                </a:lnTo>
                <a:lnTo>
                  <a:pt x="1161637" y="1032097"/>
                </a:lnTo>
                <a:lnTo>
                  <a:pt x="1125031" y="1060384"/>
                </a:lnTo>
                <a:lnTo>
                  <a:pt x="1081836" y="1078623"/>
                </a:lnTo>
                <a:lnTo>
                  <a:pt x="1033779" y="1085088"/>
                </a:lnTo>
                <a:lnTo>
                  <a:pt x="180848" y="1085088"/>
                </a:lnTo>
                <a:lnTo>
                  <a:pt x="132791" y="1078623"/>
                </a:lnTo>
                <a:lnTo>
                  <a:pt x="89596" y="1060384"/>
                </a:lnTo>
                <a:lnTo>
                  <a:pt x="52990" y="1032097"/>
                </a:lnTo>
                <a:lnTo>
                  <a:pt x="24703" y="995491"/>
                </a:lnTo>
                <a:lnTo>
                  <a:pt x="6464" y="952296"/>
                </a:lnTo>
                <a:lnTo>
                  <a:pt x="0" y="904239"/>
                </a:lnTo>
                <a:lnTo>
                  <a:pt x="0" y="180848"/>
                </a:lnTo>
                <a:lnTo>
                  <a:pt x="6464" y="132791"/>
                </a:lnTo>
                <a:lnTo>
                  <a:pt x="24703" y="89596"/>
                </a:lnTo>
                <a:lnTo>
                  <a:pt x="52990" y="52990"/>
                </a:lnTo>
                <a:lnTo>
                  <a:pt x="89596" y="24703"/>
                </a:lnTo>
                <a:lnTo>
                  <a:pt x="132791" y="6464"/>
                </a:lnTo>
                <a:lnTo>
                  <a:pt x="180848" y="0"/>
                </a:lnTo>
                <a:lnTo>
                  <a:pt x="1033779" y="0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01382" name="object 10"/>
          <p:cNvSpPr txBox="1">
            <a:spLocks noChangeArrowheads="1"/>
          </p:cNvSpPr>
          <p:nvPr/>
        </p:nvSpPr>
        <p:spPr bwMode="auto">
          <a:xfrm>
            <a:off x="8099425" y="2071688"/>
            <a:ext cx="247650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2984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UY" altLang="es-UY" sz="140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Porta implante.</a:t>
            </a:r>
          </a:p>
          <a:p>
            <a:pPr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UY" altLang="es-UY" sz="140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Codificado por color en tornillo.</a:t>
            </a:r>
          </a:p>
          <a:p>
            <a:pPr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UY" altLang="es-UY" sz="140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Profundidad S y L</a:t>
            </a:r>
            <a:endParaRPr lang="es-UY" altLang="es-UY" sz="140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1383" name="object 11"/>
          <p:cNvSpPr>
            <a:spLocks noChangeArrowheads="1"/>
          </p:cNvSpPr>
          <p:nvPr/>
        </p:nvSpPr>
        <p:spPr bwMode="auto">
          <a:xfrm>
            <a:off x="8856664" y="3281363"/>
            <a:ext cx="695325" cy="24511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1385" name="2 Marcador de contenido"/>
          <p:cNvSpPr txBox="1">
            <a:spLocks/>
          </p:cNvSpPr>
          <p:nvPr/>
        </p:nvSpPr>
        <p:spPr bwMode="auto">
          <a:xfrm>
            <a:off x="8191500" y="1400175"/>
            <a:ext cx="66230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s-UY" altLang="es-UY" sz="2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000">
                <a:solidFill>
                  <a:srgbClr val="0065A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Implant Mounts</a:t>
            </a:r>
          </a:p>
        </p:txBody>
      </p:sp>
      <p:sp>
        <p:nvSpPr>
          <p:cNvPr id="101386" name="object 3"/>
          <p:cNvSpPr>
            <a:spLocks noChangeArrowheads="1"/>
          </p:cNvSpPr>
          <p:nvPr/>
        </p:nvSpPr>
        <p:spPr bwMode="auto">
          <a:xfrm>
            <a:off x="1571625" y="7939"/>
            <a:ext cx="8929688" cy="974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6" name="3 Título"/>
          <p:cNvSpPr txBox="1">
            <a:spLocks/>
          </p:cNvSpPr>
          <p:nvPr/>
        </p:nvSpPr>
        <p:spPr bwMode="auto">
          <a:xfrm>
            <a:off x="1693863" y="182563"/>
            <a:ext cx="7524750" cy="8556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Tapered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navigator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system</a:t>
            </a:r>
            <a:endParaRPr lang="es-UY" altLang="es-UY" sz="2400" dirty="0">
              <a:solidFill>
                <a:prstClr val="whit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335307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object 5"/>
          <p:cNvSpPr>
            <a:spLocks noChangeArrowheads="1"/>
          </p:cNvSpPr>
          <p:nvPr/>
        </p:nvSpPr>
        <p:spPr bwMode="auto">
          <a:xfrm>
            <a:off x="1558925" y="1071564"/>
            <a:ext cx="6408738" cy="42624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2403" name="object 6"/>
          <p:cNvSpPr>
            <a:spLocks/>
          </p:cNvSpPr>
          <p:nvPr/>
        </p:nvSpPr>
        <p:spPr bwMode="auto">
          <a:xfrm>
            <a:off x="2352676" y="3625850"/>
            <a:ext cx="1439863" cy="571500"/>
          </a:xfrm>
          <a:custGeom>
            <a:avLst/>
            <a:gdLst>
              <a:gd name="T0" fmla="*/ 74091493 w 1295400"/>
              <a:gd name="T1" fmla="*/ 0 h 571500"/>
              <a:gd name="T2" fmla="*/ 76379676 w 1295400"/>
              <a:gd name="T3" fmla="*/ 7489 h 571500"/>
              <a:gd name="T4" fmla="*/ 78248950 w 1295400"/>
              <a:gd name="T5" fmla="*/ 27908 h 571500"/>
              <a:gd name="T6" fmla="*/ 79509502 w 1295400"/>
              <a:gd name="T7" fmla="*/ 58185 h 571500"/>
              <a:gd name="T8" fmla="*/ 79971823 w 1295400"/>
              <a:gd name="T9" fmla="*/ 95250 h 571500"/>
              <a:gd name="T10" fmla="*/ 79971823 w 1295400"/>
              <a:gd name="T11" fmla="*/ 476250 h 571500"/>
              <a:gd name="T12" fmla="*/ 79509502 w 1295400"/>
              <a:gd name="T13" fmla="*/ 513314 h 571500"/>
              <a:gd name="T14" fmla="*/ 78248950 w 1295400"/>
              <a:gd name="T15" fmla="*/ 543591 h 571500"/>
              <a:gd name="T16" fmla="*/ 76379676 w 1295400"/>
              <a:gd name="T17" fmla="*/ 564010 h 571500"/>
              <a:gd name="T18" fmla="*/ 74091493 w 1295400"/>
              <a:gd name="T19" fmla="*/ 571500 h 571500"/>
              <a:gd name="T20" fmla="*/ 5880279 w 1295400"/>
              <a:gd name="T21" fmla="*/ 571500 h 571500"/>
              <a:gd name="T22" fmla="*/ 3591428 w 1295400"/>
              <a:gd name="T23" fmla="*/ 564010 h 571500"/>
              <a:gd name="T24" fmla="*/ 1722320 w 1295400"/>
              <a:gd name="T25" fmla="*/ 543591 h 571500"/>
              <a:gd name="T26" fmla="*/ 462053 w 1295400"/>
              <a:gd name="T27" fmla="*/ 513314 h 571500"/>
              <a:gd name="T28" fmla="*/ 0 w 1295400"/>
              <a:gd name="T29" fmla="*/ 476250 h 571500"/>
              <a:gd name="T30" fmla="*/ 0 w 1295400"/>
              <a:gd name="T31" fmla="*/ 95250 h 571500"/>
              <a:gd name="T32" fmla="*/ 462053 w 1295400"/>
              <a:gd name="T33" fmla="*/ 58185 h 571500"/>
              <a:gd name="T34" fmla="*/ 1722320 w 1295400"/>
              <a:gd name="T35" fmla="*/ 27908 h 571500"/>
              <a:gd name="T36" fmla="*/ 3591428 w 1295400"/>
              <a:gd name="T37" fmla="*/ 7489 h 571500"/>
              <a:gd name="T38" fmla="*/ 5880279 w 1295400"/>
              <a:gd name="T39" fmla="*/ 0 h 571500"/>
              <a:gd name="T40" fmla="*/ 74091493 w 1295400"/>
              <a:gd name="T41" fmla="*/ 0 h 5715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295400"/>
              <a:gd name="T64" fmla="*/ 0 h 571500"/>
              <a:gd name="T65" fmla="*/ 1295400 w 1295400"/>
              <a:gd name="T66" fmla="*/ 571500 h 5715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295400" h="571500">
                <a:moveTo>
                  <a:pt x="1200150" y="0"/>
                </a:moveTo>
                <a:lnTo>
                  <a:pt x="1237214" y="7489"/>
                </a:lnTo>
                <a:lnTo>
                  <a:pt x="1267491" y="27908"/>
                </a:lnTo>
                <a:lnTo>
                  <a:pt x="1287910" y="58185"/>
                </a:lnTo>
                <a:lnTo>
                  <a:pt x="1295400" y="95250"/>
                </a:lnTo>
                <a:lnTo>
                  <a:pt x="1295400" y="476250"/>
                </a:lnTo>
                <a:lnTo>
                  <a:pt x="1287910" y="513314"/>
                </a:lnTo>
                <a:lnTo>
                  <a:pt x="1267491" y="543591"/>
                </a:lnTo>
                <a:lnTo>
                  <a:pt x="1237214" y="564010"/>
                </a:lnTo>
                <a:lnTo>
                  <a:pt x="1200150" y="571500"/>
                </a:lnTo>
                <a:lnTo>
                  <a:pt x="95250" y="571500"/>
                </a:lnTo>
                <a:lnTo>
                  <a:pt x="58175" y="564010"/>
                </a:lnTo>
                <a:lnTo>
                  <a:pt x="27898" y="543591"/>
                </a:lnTo>
                <a:lnTo>
                  <a:pt x="7485" y="513314"/>
                </a:lnTo>
                <a:lnTo>
                  <a:pt x="0" y="476250"/>
                </a:lnTo>
                <a:lnTo>
                  <a:pt x="0" y="95250"/>
                </a:lnTo>
                <a:lnTo>
                  <a:pt x="7485" y="58185"/>
                </a:lnTo>
                <a:lnTo>
                  <a:pt x="27898" y="27908"/>
                </a:lnTo>
                <a:lnTo>
                  <a:pt x="58175" y="7489"/>
                </a:lnTo>
                <a:lnTo>
                  <a:pt x="95250" y="0"/>
                </a:lnTo>
                <a:lnTo>
                  <a:pt x="1200150" y="0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02404" name="object 7"/>
          <p:cNvSpPr>
            <a:spLocks/>
          </p:cNvSpPr>
          <p:nvPr/>
        </p:nvSpPr>
        <p:spPr bwMode="auto">
          <a:xfrm>
            <a:off x="3898901" y="3625851"/>
            <a:ext cx="1476375" cy="588963"/>
          </a:xfrm>
          <a:custGeom>
            <a:avLst/>
            <a:gdLst>
              <a:gd name="T0" fmla="*/ 22536794 w 1371600"/>
              <a:gd name="T1" fmla="*/ 0 h 571500"/>
              <a:gd name="T2" fmla="*/ 23191203 w 1371600"/>
              <a:gd name="T3" fmla="*/ 24218 h 571500"/>
              <a:gd name="T4" fmla="*/ 23725833 w 1371600"/>
              <a:gd name="T5" fmla="*/ 90275 h 571500"/>
              <a:gd name="T6" fmla="*/ 24086345 w 1371600"/>
              <a:gd name="T7" fmla="*/ 188208 h 571500"/>
              <a:gd name="T8" fmla="*/ 24218595 w 1371600"/>
              <a:gd name="T9" fmla="*/ 308103 h 571500"/>
              <a:gd name="T10" fmla="*/ 24218595 w 1371600"/>
              <a:gd name="T11" fmla="*/ 1540519 h 571500"/>
              <a:gd name="T12" fmla="*/ 24086345 w 1371600"/>
              <a:gd name="T13" fmla="*/ 1660409 h 571500"/>
              <a:gd name="T14" fmla="*/ 23725833 w 1371600"/>
              <a:gd name="T15" fmla="*/ 1758342 h 571500"/>
              <a:gd name="T16" fmla="*/ 23191203 w 1371600"/>
              <a:gd name="T17" fmla="*/ 1824393 h 571500"/>
              <a:gd name="T18" fmla="*/ 22536794 w 1371600"/>
              <a:gd name="T19" fmla="*/ 1848619 h 571500"/>
              <a:gd name="T20" fmla="*/ 1681839 w 1371600"/>
              <a:gd name="T21" fmla="*/ 1848619 h 571500"/>
              <a:gd name="T22" fmla="*/ 1027407 w 1371600"/>
              <a:gd name="T23" fmla="*/ 1824393 h 571500"/>
              <a:gd name="T24" fmla="*/ 492764 w 1371600"/>
              <a:gd name="T25" fmla="*/ 1758342 h 571500"/>
              <a:gd name="T26" fmla="*/ 132233 w 1371600"/>
              <a:gd name="T27" fmla="*/ 1660409 h 571500"/>
              <a:gd name="T28" fmla="*/ 0 w 1371600"/>
              <a:gd name="T29" fmla="*/ 1540519 h 571500"/>
              <a:gd name="T30" fmla="*/ 0 w 1371600"/>
              <a:gd name="T31" fmla="*/ 308103 h 571500"/>
              <a:gd name="T32" fmla="*/ 132233 w 1371600"/>
              <a:gd name="T33" fmla="*/ 188208 h 571500"/>
              <a:gd name="T34" fmla="*/ 492764 w 1371600"/>
              <a:gd name="T35" fmla="*/ 90275 h 571500"/>
              <a:gd name="T36" fmla="*/ 1027407 w 1371600"/>
              <a:gd name="T37" fmla="*/ 24218 h 571500"/>
              <a:gd name="T38" fmla="*/ 1681839 w 1371600"/>
              <a:gd name="T39" fmla="*/ 0 h 571500"/>
              <a:gd name="T40" fmla="*/ 22536794 w 1371600"/>
              <a:gd name="T41" fmla="*/ 0 h 5715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71600"/>
              <a:gd name="T64" fmla="*/ 0 h 571500"/>
              <a:gd name="T65" fmla="*/ 1371600 w 1371600"/>
              <a:gd name="T66" fmla="*/ 571500 h 5715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71600" h="571500">
                <a:moveTo>
                  <a:pt x="1276350" y="0"/>
                </a:moveTo>
                <a:lnTo>
                  <a:pt x="1313414" y="7489"/>
                </a:lnTo>
                <a:lnTo>
                  <a:pt x="1343691" y="27908"/>
                </a:lnTo>
                <a:lnTo>
                  <a:pt x="1364110" y="58185"/>
                </a:lnTo>
                <a:lnTo>
                  <a:pt x="1371600" y="95250"/>
                </a:lnTo>
                <a:lnTo>
                  <a:pt x="1371600" y="476250"/>
                </a:lnTo>
                <a:lnTo>
                  <a:pt x="1364110" y="513314"/>
                </a:lnTo>
                <a:lnTo>
                  <a:pt x="1343691" y="543591"/>
                </a:lnTo>
                <a:lnTo>
                  <a:pt x="1313414" y="564010"/>
                </a:lnTo>
                <a:lnTo>
                  <a:pt x="1276350" y="571500"/>
                </a:lnTo>
                <a:lnTo>
                  <a:pt x="95250" y="571500"/>
                </a:lnTo>
                <a:lnTo>
                  <a:pt x="58185" y="564010"/>
                </a:lnTo>
                <a:lnTo>
                  <a:pt x="27908" y="543591"/>
                </a:lnTo>
                <a:lnTo>
                  <a:pt x="7489" y="513314"/>
                </a:lnTo>
                <a:lnTo>
                  <a:pt x="0" y="476250"/>
                </a:lnTo>
                <a:lnTo>
                  <a:pt x="0" y="95250"/>
                </a:lnTo>
                <a:lnTo>
                  <a:pt x="7489" y="58185"/>
                </a:lnTo>
                <a:lnTo>
                  <a:pt x="27908" y="27908"/>
                </a:lnTo>
                <a:lnTo>
                  <a:pt x="58185" y="7489"/>
                </a:lnTo>
                <a:lnTo>
                  <a:pt x="95250" y="0"/>
                </a:lnTo>
                <a:lnTo>
                  <a:pt x="1276350" y="0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02405" name="object 8"/>
          <p:cNvSpPr>
            <a:spLocks/>
          </p:cNvSpPr>
          <p:nvPr/>
        </p:nvSpPr>
        <p:spPr bwMode="auto">
          <a:xfrm>
            <a:off x="5562600" y="3625850"/>
            <a:ext cx="1397000" cy="571500"/>
          </a:xfrm>
          <a:custGeom>
            <a:avLst/>
            <a:gdLst>
              <a:gd name="T0" fmla="*/ 227319673 w 1219200"/>
              <a:gd name="T1" fmla="*/ 0 h 571500"/>
              <a:gd name="T2" fmla="*/ 234815950 w 1219200"/>
              <a:gd name="T3" fmla="*/ 7489 h 571500"/>
              <a:gd name="T4" fmla="*/ 240939281 w 1219200"/>
              <a:gd name="T5" fmla="*/ 27908 h 571500"/>
              <a:gd name="T6" fmla="*/ 245069119 w 1219200"/>
              <a:gd name="T7" fmla="*/ 58185 h 571500"/>
              <a:gd name="T8" fmla="*/ 246584332 w 1219200"/>
              <a:gd name="T9" fmla="*/ 95250 h 571500"/>
              <a:gd name="T10" fmla="*/ 246584332 w 1219200"/>
              <a:gd name="T11" fmla="*/ 476250 h 571500"/>
              <a:gd name="T12" fmla="*/ 245069119 w 1219200"/>
              <a:gd name="T13" fmla="*/ 513314 h 571500"/>
              <a:gd name="T14" fmla="*/ 240939281 w 1219200"/>
              <a:gd name="T15" fmla="*/ 543591 h 571500"/>
              <a:gd name="T16" fmla="*/ 234815950 w 1219200"/>
              <a:gd name="T17" fmla="*/ 564010 h 571500"/>
              <a:gd name="T18" fmla="*/ 227319673 w 1219200"/>
              <a:gd name="T19" fmla="*/ 571500 h 571500"/>
              <a:gd name="T20" fmla="*/ 19264320 w 1219200"/>
              <a:gd name="T21" fmla="*/ 571500 h 571500"/>
              <a:gd name="T22" fmla="*/ 11767983 w 1219200"/>
              <a:gd name="T23" fmla="*/ 564010 h 571500"/>
              <a:gd name="T24" fmla="*/ 5644338 w 1219200"/>
              <a:gd name="T25" fmla="*/ 543591 h 571500"/>
              <a:gd name="T26" fmla="*/ 1514607 w 1219200"/>
              <a:gd name="T27" fmla="*/ 513314 h 571500"/>
              <a:gd name="T28" fmla="*/ 0 w 1219200"/>
              <a:gd name="T29" fmla="*/ 476250 h 571500"/>
              <a:gd name="T30" fmla="*/ 0 w 1219200"/>
              <a:gd name="T31" fmla="*/ 95250 h 571500"/>
              <a:gd name="T32" fmla="*/ 1514607 w 1219200"/>
              <a:gd name="T33" fmla="*/ 58185 h 571500"/>
              <a:gd name="T34" fmla="*/ 5644338 w 1219200"/>
              <a:gd name="T35" fmla="*/ 27908 h 571500"/>
              <a:gd name="T36" fmla="*/ 11767983 w 1219200"/>
              <a:gd name="T37" fmla="*/ 7489 h 571500"/>
              <a:gd name="T38" fmla="*/ 19264320 w 1219200"/>
              <a:gd name="T39" fmla="*/ 0 h 571500"/>
              <a:gd name="T40" fmla="*/ 227319673 w 1219200"/>
              <a:gd name="T41" fmla="*/ 0 h 5715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219200"/>
              <a:gd name="T64" fmla="*/ 0 h 571500"/>
              <a:gd name="T65" fmla="*/ 1219200 w 1219200"/>
              <a:gd name="T66" fmla="*/ 571500 h 5715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219200" h="571500">
                <a:moveTo>
                  <a:pt x="1123950" y="0"/>
                </a:moveTo>
                <a:lnTo>
                  <a:pt x="1161014" y="7489"/>
                </a:lnTo>
                <a:lnTo>
                  <a:pt x="1191291" y="27908"/>
                </a:lnTo>
                <a:lnTo>
                  <a:pt x="1211710" y="58185"/>
                </a:lnTo>
                <a:lnTo>
                  <a:pt x="1219200" y="95250"/>
                </a:lnTo>
                <a:lnTo>
                  <a:pt x="1219200" y="476250"/>
                </a:lnTo>
                <a:lnTo>
                  <a:pt x="1211710" y="513314"/>
                </a:lnTo>
                <a:lnTo>
                  <a:pt x="1191291" y="543591"/>
                </a:lnTo>
                <a:lnTo>
                  <a:pt x="1161014" y="564010"/>
                </a:lnTo>
                <a:lnTo>
                  <a:pt x="1123950" y="571500"/>
                </a:lnTo>
                <a:lnTo>
                  <a:pt x="95250" y="571500"/>
                </a:lnTo>
                <a:lnTo>
                  <a:pt x="58185" y="564010"/>
                </a:lnTo>
                <a:lnTo>
                  <a:pt x="27908" y="543591"/>
                </a:lnTo>
                <a:lnTo>
                  <a:pt x="7489" y="513314"/>
                </a:lnTo>
                <a:lnTo>
                  <a:pt x="0" y="476250"/>
                </a:lnTo>
                <a:lnTo>
                  <a:pt x="0" y="95250"/>
                </a:lnTo>
                <a:lnTo>
                  <a:pt x="7489" y="58185"/>
                </a:lnTo>
                <a:lnTo>
                  <a:pt x="27908" y="27908"/>
                </a:lnTo>
                <a:lnTo>
                  <a:pt x="58185" y="7489"/>
                </a:lnTo>
                <a:lnTo>
                  <a:pt x="95250" y="0"/>
                </a:lnTo>
                <a:lnTo>
                  <a:pt x="1123950" y="0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37550" y="1804988"/>
            <a:ext cx="2592388" cy="1357312"/>
          </a:xfrm>
          <a:prstGeom prst="rect">
            <a:avLst/>
          </a:prstGeom>
        </p:spPr>
        <p:txBody>
          <a:bodyPr lIns="0" tIns="13335" rIns="0" bIns="0">
            <a:spAutoFit/>
          </a:bodyPr>
          <a:lstStyle>
            <a:lvl1pPr marL="1111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ts val="100"/>
              </a:spcBef>
              <a:spcAft>
                <a:spcPct val="0"/>
              </a:spcAft>
              <a:defRPr/>
            </a:pPr>
            <a:endParaRPr lang="es-UY" altLang="es-UY" sz="1400" b="1" dirty="0">
              <a:solidFill>
                <a:srgbClr val="3131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Perfilador óseo.</a:t>
            </a:r>
          </a:p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Conforma y regulariza la parte ósea coronal.</a:t>
            </a:r>
          </a:p>
          <a:p>
            <a:pPr marL="298450" indent="-285750" eaLnBrk="0" fontAlgn="base" hangingPunct="0">
              <a:spcBef>
                <a:spcPts val="1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UY" altLang="es-UY" sz="1400" dirty="0">
                <a:solidFill>
                  <a:srgbClr val="31313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Instrumento manual</a:t>
            </a:r>
            <a:r>
              <a:rPr lang="es-UY" altLang="es-UY" sz="1400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0" fontAlgn="base" hangingPunct="0">
              <a:spcBef>
                <a:spcPts val="100"/>
              </a:spcBef>
              <a:spcAft>
                <a:spcPct val="0"/>
              </a:spcAft>
              <a:defRPr/>
            </a:pPr>
            <a:endParaRPr lang="es-UY" altLang="es-UY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07" name="object 10"/>
          <p:cNvSpPr>
            <a:spLocks noChangeArrowheads="1"/>
          </p:cNvSpPr>
          <p:nvPr/>
        </p:nvSpPr>
        <p:spPr bwMode="auto">
          <a:xfrm>
            <a:off x="8893176" y="3203575"/>
            <a:ext cx="561975" cy="176688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2409" name="2 Marcador de contenido"/>
          <p:cNvSpPr txBox="1">
            <a:spLocks/>
          </p:cNvSpPr>
          <p:nvPr/>
        </p:nvSpPr>
        <p:spPr bwMode="auto">
          <a:xfrm>
            <a:off x="8472488" y="1397000"/>
            <a:ext cx="66230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s-UY" altLang="es-UY" sz="2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000">
                <a:solidFill>
                  <a:srgbClr val="0065A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Bone Profile</a:t>
            </a:r>
          </a:p>
        </p:txBody>
      </p:sp>
      <p:sp>
        <p:nvSpPr>
          <p:cNvPr id="102410" name="object 3"/>
          <p:cNvSpPr>
            <a:spLocks noChangeArrowheads="1"/>
          </p:cNvSpPr>
          <p:nvPr/>
        </p:nvSpPr>
        <p:spPr bwMode="auto">
          <a:xfrm>
            <a:off x="1571625" y="7939"/>
            <a:ext cx="8929688" cy="974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5" name="3 Título"/>
          <p:cNvSpPr txBox="1">
            <a:spLocks/>
          </p:cNvSpPr>
          <p:nvPr/>
        </p:nvSpPr>
        <p:spPr bwMode="auto">
          <a:xfrm>
            <a:off x="1693863" y="182563"/>
            <a:ext cx="7524750" cy="8556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Tapered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navigator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system</a:t>
            </a:r>
            <a:endParaRPr lang="es-UY" altLang="es-UY" sz="2400" dirty="0">
              <a:solidFill>
                <a:prstClr val="whit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498913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object 3"/>
          <p:cNvSpPr>
            <a:spLocks noChangeArrowheads="1"/>
          </p:cNvSpPr>
          <p:nvPr/>
        </p:nvSpPr>
        <p:spPr bwMode="auto">
          <a:xfrm>
            <a:off x="1536700" y="14289"/>
            <a:ext cx="8929688" cy="974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3427" name="object 5"/>
          <p:cNvSpPr>
            <a:spLocks noChangeArrowheads="1"/>
          </p:cNvSpPr>
          <p:nvPr/>
        </p:nvSpPr>
        <p:spPr bwMode="auto">
          <a:xfrm>
            <a:off x="1774825" y="1181101"/>
            <a:ext cx="8459788" cy="5180013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2" name="3 Título"/>
          <p:cNvSpPr txBox="1">
            <a:spLocks noGrp="1"/>
          </p:cNvSpPr>
          <p:nvPr>
            <p:ph type="title"/>
          </p:nvPr>
        </p:nvSpPr>
        <p:spPr>
          <a:xfrm>
            <a:off x="1536700" y="1"/>
            <a:ext cx="6992938" cy="855663"/>
          </a:xfrm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>
              <a:buFont typeface="Arial" panose="020B0604020202020204" pitchFamily="34" charset="0"/>
              <a:buNone/>
              <a:defRPr/>
            </a:pPr>
            <a:r>
              <a:rPr lang="es-UY" altLang="es-UY" sz="2800" dirty="0" err="1">
                <a:solidFill>
                  <a:schemeClr val="bg1"/>
                </a:solidFill>
                <a:latin typeface="+mn-lt"/>
              </a:rPr>
              <a:t>Tapered</a:t>
            </a:r>
            <a:r>
              <a:rPr lang="es-UY" altLang="es-UY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s-UY" altLang="es-UY" sz="2800" dirty="0" err="1">
                <a:solidFill>
                  <a:schemeClr val="bg1"/>
                </a:solidFill>
                <a:latin typeface="+mn-lt"/>
              </a:rPr>
              <a:t>Navigator</a:t>
            </a:r>
            <a:r>
              <a:rPr lang="es-UY" altLang="es-UY" sz="28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UY" altLang="es-UY" sz="2800" dirty="0" err="1">
                <a:solidFill>
                  <a:schemeClr val="bg1"/>
                </a:solidFill>
                <a:latin typeface="+mn-lt"/>
              </a:rPr>
              <a:t>System</a:t>
            </a:r>
            <a:endParaRPr lang="es-UY" altLang="es-UY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3430" name="object 3"/>
          <p:cNvSpPr>
            <a:spLocks noChangeArrowheads="1"/>
          </p:cNvSpPr>
          <p:nvPr/>
        </p:nvSpPr>
        <p:spPr bwMode="auto">
          <a:xfrm>
            <a:off x="1571625" y="7939"/>
            <a:ext cx="8929688" cy="974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7" name="3 Título"/>
          <p:cNvSpPr txBox="1">
            <a:spLocks/>
          </p:cNvSpPr>
          <p:nvPr/>
        </p:nvSpPr>
        <p:spPr bwMode="auto">
          <a:xfrm>
            <a:off x="1693863" y="182563"/>
            <a:ext cx="7524750" cy="8556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Slim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navigator</a:t>
            </a:r>
            <a:endParaRPr lang="es-UY" altLang="es-UY" sz="2400" dirty="0">
              <a:solidFill>
                <a:prstClr val="whit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927351" y="1446213"/>
            <a:ext cx="360363" cy="39846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UY">
              <a:solidFill>
                <a:prstClr val="white"/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157663" y="1454150"/>
            <a:ext cx="360362" cy="40005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UY">
              <a:solidFill>
                <a:prstClr val="white"/>
              </a:solidFill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6334126" y="1444626"/>
            <a:ext cx="396875" cy="38576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UY">
              <a:solidFill>
                <a:prstClr val="white"/>
              </a:solidFill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6334126" y="1924051"/>
            <a:ext cx="396875" cy="39846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UY">
              <a:solidFill>
                <a:prstClr val="white"/>
              </a:solidFill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6354764" y="2416175"/>
            <a:ext cx="390525" cy="41275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UY">
              <a:solidFill>
                <a:prstClr val="white"/>
              </a:solidFill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35438" y="3006725"/>
            <a:ext cx="360362" cy="2052638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UY">
              <a:solidFill>
                <a:prstClr val="white"/>
              </a:solidFill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6757988" y="1731964"/>
            <a:ext cx="785812" cy="347027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UY">
              <a:solidFill>
                <a:prstClr val="white"/>
              </a:solidFill>
            </a:endParaRPr>
          </a:p>
        </p:txBody>
      </p:sp>
      <p:pic>
        <p:nvPicPr>
          <p:cNvPr id="261135" name="Imagen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75" y="1708150"/>
            <a:ext cx="1589088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1136" name="Imagen 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5" y="2363788"/>
            <a:ext cx="4381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ángulo 33"/>
          <p:cNvSpPr/>
          <p:nvPr/>
        </p:nvSpPr>
        <p:spPr>
          <a:xfrm>
            <a:off x="4135439" y="3006725"/>
            <a:ext cx="382587" cy="20526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UY">
              <a:solidFill>
                <a:prstClr val="white"/>
              </a:solidFill>
            </a:endParaRPr>
          </a:p>
        </p:txBody>
      </p:sp>
      <p:pic>
        <p:nvPicPr>
          <p:cNvPr id="261138" name="Imagen 3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2978150"/>
            <a:ext cx="439738" cy="210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606" y="6053958"/>
            <a:ext cx="2216031" cy="101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447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6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6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61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5" grpId="0" animBg="1"/>
      <p:bldP spid="26" grpId="0" animBg="1"/>
      <p:bldP spid="28" grpId="0" animBg="1"/>
      <p:bldP spid="16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object 5"/>
          <p:cNvSpPr>
            <a:spLocks noChangeArrowheads="1"/>
          </p:cNvSpPr>
          <p:nvPr/>
        </p:nvSpPr>
        <p:spPr bwMode="auto">
          <a:xfrm>
            <a:off x="1866901" y="1157289"/>
            <a:ext cx="7974013" cy="5468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262147" name="object 8"/>
          <p:cNvSpPr>
            <a:spLocks/>
          </p:cNvSpPr>
          <p:nvPr/>
        </p:nvSpPr>
        <p:spPr bwMode="auto">
          <a:xfrm>
            <a:off x="5853113" y="2636838"/>
            <a:ext cx="819150" cy="1014412"/>
          </a:xfrm>
          <a:custGeom>
            <a:avLst/>
            <a:gdLst>
              <a:gd name="T0" fmla="*/ 1976770 w 1219200"/>
              <a:gd name="T1" fmla="*/ 0 h 1085214"/>
              <a:gd name="T2" fmla="*/ 2068261 w 1219200"/>
              <a:gd name="T3" fmla="*/ 3819 h 1085214"/>
              <a:gd name="T4" fmla="*/ 2150493 w 1219200"/>
              <a:gd name="T5" fmla="*/ 14591 h 1085214"/>
              <a:gd name="T6" fmla="*/ 2220181 w 1219200"/>
              <a:gd name="T7" fmla="*/ 31285 h 1085214"/>
              <a:gd name="T8" fmla="*/ 2274033 w 1219200"/>
              <a:gd name="T9" fmla="*/ 52906 h 1085214"/>
              <a:gd name="T10" fmla="*/ 2308757 w 1219200"/>
              <a:gd name="T11" fmla="*/ 78410 h 1085214"/>
              <a:gd name="T12" fmla="*/ 2321063 w 1219200"/>
              <a:gd name="T13" fmla="*/ 106786 h 1085214"/>
              <a:gd name="T14" fmla="*/ 2321063 w 1219200"/>
              <a:gd name="T15" fmla="*/ 533928 h 1085214"/>
              <a:gd name="T16" fmla="*/ 2308757 w 1219200"/>
              <a:gd name="T17" fmla="*/ 562305 h 1085214"/>
              <a:gd name="T18" fmla="*/ 2274033 w 1219200"/>
              <a:gd name="T19" fmla="*/ 587811 h 1085214"/>
              <a:gd name="T20" fmla="*/ 2220181 w 1219200"/>
              <a:gd name="T21" fmla="*/ 609426 h 1085214"/>
              <a:gd name="T22" fmla="*/ 2150493 w 1219200"/>
              <a:gd name="T23" fmla="*/ 626128 h 1085214"/>
              <a:gd name="T24" fmla="*/ 2068261 w 1219200"/>
              <a:gd name="T25" fmla="*/ 636896 h 1085214"/>
              <a:gd name="T26" fmla="*/ 1976770 w 1219200"/>
              <a:gd name="T27" fmla="*/ 640714 h 1085214"/>
              <a:gd name="T28" fmla="*/ 344293 w 1219200"/>
              <a:gd name="T29" fmla="*/ 640714 h 1085214"/>
              <a:gd name="T30" fmla="*/ 252803 w 1219200"/>
              <a:gd name="T31" fmla="*/ 636896 h 1085214"/>
              <a:gd name="T32" fmla="*/ 170571 w 1219200"/>
              <a:gd name="T33" fmla="*/ 626128 h 1085214"/>
              <a:gd name="T34" fmla="*/ 100881 w 1219200"/>
              <a:gd name="T35" fmla="*/ 609426 h 1085214"/>
              <a:gd name="T36" fmla="*/ 47028 w 1219200"/>
              <a:gd name="T37" fmla="*/ 587811 h 1085214"/>
              <a:gd name="T38" fmla="*/ 12305 w 1219200"/>
              <a:gd name="T39" fmla="*/ 562305 h 1085214"/>
              <a:gd name="T40" fmla="*/ 0 w 1219200"/>
              <a:gd name="T41" fmla="*/ 533928 h 1085214"/>
              <a:gd name="T42" fmla="*/ 0 w 1219200"/>
              <a:gd name="T43" fmla="*/ 106786 h 1085214"/>
              <a:gd name="T44" fmla="*/ 12305 w 1219200"/>
              <a:gd name="T45" fmla="*/ 78410 h 1085214"/>
              <a:gd name="T46" fmla="*/ 47028 w 1219200"/>
              <a:gd name="T47" fmla="*/ 52906 h 1085214"/>
              <a:gd name="T48" fmla="*/ 100881 w 1219200"/>
              <a:gd name="T49" fmla="*/ 31285 h 1085214"/>
              <a:gd name="T50" fmla="*/ 170571 w 1219200"/>
              <a:gd name="T51" fmla="*/ 14591 h 1085214"/>
              <a:gd name="T52" fmla="*/ 252803 w 1219200"/>
              <a:gd name="T53" fmla="*/ 3819 h 1085214"/>
              <a:gd name="T54" fmla="*/ 344293 w 1219200"/>
              <a:gd name="T55" fmla="*/ 0 h 1085214"/>
              <a:gd name="T56" fmla="*/ 1976770 w 1219200"/>
              <a:gd name="T57" fmla="*/ 0 h 108521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19200"/>
              <a:gd name="T88" fmla="*/ 0 h 1085214"/>
              <a:gd name="T89" fmla="*/ 1219200 w 1219200"/>
              <a:gd name="T90" fmla="*/ 1085214 h 108521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19200" h="1085214">
                <a:moveTo>
                  <a:pt x="1038351" y="0"/>
                </a:moveTo>
                <a:lnTo>
                  <a:pt x="1086408" y="6464"/>
                </a:lnTo>
                <a:lnTo>
                  <a:pt x="1129603" y="24703"/>
                </a:lnTo>
                <a:lnTo>
                  <a:pt x="1166209" y="52990"/>
                </a:lnTo>
                <a:lnTo>
                  <a:pt x="1194496" y="89596"/>
                </a:lnTo>
                <a:lnTo>
                  <a:pt x="1212735" y="132791"/>
                </a:lnTo>
                <a:lnTo>
                  <a:pt x="1219200" y="180848"/>
                </a:lnTo>
                <a:lnTo>
                  <a:pt x="1219200" y="904239"/>
                </a:lnTo>
                <a:lnTo>
                  <a:pt x="1212735" y="952296"/>
                </a:lnTo>
                <a:lnTo>
                  <a:pt x="1194496" y="995491"/>
                </a:lnTo>
                <a:lnTo>
                  <a:pt x="1166209" y="1032097"/>
                </a:lnTo>
                <a:lnTo>
                  <a:pt x="1129603" y="1060384"/>
                </a:lnTo>
                <a:lnTo>
                  <a:pt x="1086408" y="1078623"/>
                </a:lnTo>
                <a:lnTo>
                  <a:pt x="1038351" y="1085088"/>
                </a:lnTo>
                <a:lnTo>
                  <a:pt x="180848" y="1085088"/>
                </a:lnTo>
                <a:lnTo>
                  <a:pt x="132791" y="1078623"/>
                </a:lnTo>
                <a:lnTo>
                  <a:pt x="89596" y="1060384"/>
                </a:lnTo>
                <a:lnTo>
                  <a:pt x="52990" y="1032097"/>
                </a:lnTo>
                <a:lnTo>
                  <a:pt x="24703" y="995491"/>
                </a:lnTo>
                <a:lnTo>
                  <a:pt x="6464" y="952296"/>
                </a:lnTo>
                <a:lnTo>
                  <a:pt x="0" y="904239"/>
                </a:lnTo>
                <a:lnTo>
                  <a:pt x="0" y="180848"/>
                </a:lnTo>
                <a:lnTo>
                  <a:pt x="6464" y="132791"/>
                </a:lnTo>
                <a:lnTo>
                  <a:pt x="24703" y="89596"/>
                </a:lnTo>
                <a:lnTo>
                  <a:pt x="52990" y="52990"/>
                </a:lnTo>
                <a:lnTo>
                  <a:pt x="89596" y="24703"/>
                </a:lnTo>
                <a:lnTo>
                  <a:pt x="132791" y="6464"/>
                </a:lnTo>
                <a:lnTo>
                  <a:pt x="180848" y="0"/>
                </a:lnTo>
                <a:lnTo>
                  <a:pt x="1038351" y="0"/>
                </a:lnTo>
                <a:close/>
              </a:path>
            </a:pathLst>
          </a:custGeom>
          <a:noFill/>
          <a:ln w="38099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262148" name="object 9"/>
          <p:cNvSpPr>
            <a:spLocks/>
          </p:cNvSpPr>
          <p:nvPr/>
        </p:nvSpPr>
        <p:spPr bwMode="auto">
          <a:xfrm>
            <a:off x="7104064" y="2636839"/>
            <a:ext cx="1800225" cy="941387"/>
          </a:xfrm>
          <a:custGeom>
            <a:avLst/>
            <a:gdLst>
              <a:gd name="T0" fmla="*/ 372299763 w 1214754"/>
              <a:gd name="T1" fmla="*/ 0 h 1085214"/>
              <a:gd name="T2" fmla="*/ 389607041 w 1214754"/>
              <a:gd name="T3" fmla="*/ 2104 h 1085214"/>
              <a:gd name="T4" fmla="*/ 405163369 w 1214754"/>
              <a:gd name="T5" fmla="*/ 8034 h 1085214"/>
              <a:gd name="T6" fmla="*/ 418345802 w 1214754"/>
              <a:gd name="T7" fmla="*/ 17229 h 1085214"/>
              <a:gd name="T8" fmla="*/ 428533003 w 1214754"/>
              <a:gd name="T9" fmla="*/ 29133 h 1085214"/>
              <a:gd name="T10" fmla="*/ 435101646 w 1214754"/>
              <a:gd name="T11" fmla="*/ 43176 h 1085214"/>
              <a:gd name="T12" fmla="*/ 437429542 w 1214754"/>
              <a:gd name="T13" fmla="*/ 58802 h 1085214"/>
              <a:gd name="T14" fmla="*/ 437429542 w 1214754"/>
              <a:gd name="T15" fmla="*/ 294010 h 1085214"/>
              <a:gd name="T16" fmla="*/ 435101646 w 1214754"/>
              <a:gd name="T17" fmla="*/ 309636 h 1085214"/>
              <a:gd name="T18" fmla="*/ 428533003 w 1214754"/>
              <a:gd name="T19" fmla="*/ 323682 h 1085214"/>
              <a:gd name="T20" fmla="*/ 418345802 w 1214754"/>
              <a:gd name="T21" fmla="*/ 335584 h 1085214"/>
              <a:gd name="T22" fmla="*/ 405163369 w 1214754"/>
              <a:gd name="T23" fmla="*/ 344782 h 1085214"/>
              <a:gd name="T24" fmla="*/ 389607041 w 1214754"/>
              <a:gd name="T25" fmla="*/ 350712 h 1085214"/>
              <a:gd name="T26" fmla="*/ 372299763 w 1214754"/>
              <a:gd name="T27" fmla="*/ 352814 h 1085214"/>
              <a:gd name="T28" fmla="*/ 65129755 w 1214754"/>
              <a:gd name="T29" fmla="*/ 352814 h 1085214"/>
              <a:gd name="T30" fmla="*/ 47822797 w 1214754"/>
              <a:gd name="T31" fmla="*/ 350712 h 1085214"/>
              <a:gd name="T32" fmla="*/ 32266255 w 1214754"/>
              <a:gd name="T33" fmla="*/ 344782 h 1085214"/>
              <a:gd name="T34" fmla="*/ 19083651 w 1214754"/>
              <a:gd name="T35" fmla="*/ 335584 h 1085214"/>
              <a:gd name="T36" fmla="*/ 8896329 w 1214754"/>
              <a:gd name="T37" fmla="*/ 323682 h 1085214"/>
              <a:gd name="T38" fmla="*/ 2327796 w 1214754"/>
              <a:gd name="T39" fmla="*/ 309636 h 1085214"/>
              <a:gd name="T40" fmla="*/ 0 w 1214754"/>
              <a:gd name="T41" fmla="*/ 294010 h 1085214"/>
              <a:gd name="T42" fmla="*/ 0 w 1214754"/>
              <a:gd name="T43" fmla="*/ 58802 h 1085214"/>
              <a:gd name="T44" fmla="*/ 2327796 w 1214754"/>
              <a:gd name="T45" fmla="*/ 43176 h 1085214"/>
              <a:gd name="T46" fmla="*/ 8896329 w 1214754"/>
              <a:gd name="T47" fmla="*/ 29133 h 1085214"/>
              <a:gd name="T48" fmla="*/ 19083651 w 1214754"/>
              <a:gd name="T49" fmla="*/ 17229 h 1085214"/>
              <a:gd name="T50" fmla="*/ 32266255 w 1214754"/>
              <a:gd name="T51" fmla="*/ 8034 h 1085214"/>
              <a:gd name="T52" fmla="*/ 47822797 w 1214754"/>
              <a:gd name="T53" fmla="*/ 2104 h 1085214"/>
              <a:gd name="T54" fmla="*/ 65129755 w 1214754"/>
              <a:gd name="T55" fmla="*/ 0 h 1085214"/>
              <a:gd name="T56" fmla="*/ 372299763 w 1214754"/>
              <a:gd name="T57" fmla="*/ 0 h 108521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14754"/>
              <a:gd name="T88" fmla="*/ 0 h 1085214"/>
              <a:gd name="T89" fmla="*/ 1214754 w 1214754"/>
              <a:gd name="T90" fmla="*/ 1085214 h 108521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14754" h="1085214">
                <a:moveTo>
                  <a:pt x="1033779" y="0"/>
                </a:moveTo>
                <a:lnTo>
                  <a:pt x="1081836" y="6464"/>
                </a:lnTo>
                <a:lnTo>
                  <a:pt x="1125031" y="24703"/>
                </a:lnTo>
                <a:lnTo>
                  <a:pt x="1161637" y="52990"/>
                </a:lnTo>
                <a:lnTo>
                  <a:pt x="1189924" y="89596"/>
                </a:lnTo>
                <a:lnTo>
                  <a:pt x="1208163" y="132791"/>
                </a:lnTo>
                <a:lnTo>
                  <a:pt x="1214627" y="180848"/>
                </a:lnTo>
                <a:lnTo>
                  <a:pt x="1214627" y="904239"/>
                </a:lnTo>
                <a:lnTo>
                  <a:pt x="1208163" y="952296"/>
                </a:lnTo>
                <a:lnTo>
                  <a:pt x="1189924" y="995491"/>
                </a:lnTo>
                <a:lnTo>
                  <a:pt x="1161637" y="1032097"/>
                </a:lnTo>
                <a:lnTo>
                  <a:pt x="1125031" y="1060384"/>
                </a:lnTo>
                <a:lnTo>
                  <a:pt x="1081836" y="1078623"/>
                </a:lnTo>
                <a:lnTo>
                  <a:pt x="1033779" y="1085088"/>
                </a:lnTo>
                <a:lnTo>
                  <a:pt x="180848" y="1085088"/>
                </a:lnTo>
                <a:lnTo>
                  <a:pt x="132791" y="1078623"/>
                </a:lnTo>
                <a:lnTo>
                  <a:pt x="89596" y="1060384"/>
                </a:lnTo>
                <a:lnTo>
                  <a:pt x="52990" y="1032097"/>
                </a:lnTo>
                <a:lnTo>
                  <a:pt x="24703" y="995491"/>
                </a:lnTo>
                <a:lnTo>
                  <a:pt x="6464" y="952296"/>
                </a:lnTo>
                <a:lnTo>
                  <a:pt x="0" y="904239"/>
                </a:lnTo>
                <a:lnTo>
                  <a:pt x="0" y="180848"/>
                </a:lnTo>
                <a:lnTo>
                  <a:pt x="6464" y="132791"/>
                </a:lnTo>
                <a:lnTo>
                  <a:pt x="24703" y="89596"/>
                </a:lnTo>
                <a:lnTo>
                  <a:pt x="52990" y="52990"/>
                </a:lnTo>
                <a:lnTo>
                  <a:pt x="89596" y="24703"/>
                </a:lnTo>
                <a:lnTo>
                  <a:pt x="132791" y="6464"/>
                </a:lnTo>
                <a:lnTo>
                  <a:pt x="180848" y="0"/>
                </a:lnTo>
                <a:lnTo>
                  <a:pt x="1033779" y="0"/>
                </a:lnTo>
                <a:close/>
              </a:path>
            </a:pathLst>
          </a:custGeom>
          <a:noFill/>
          <a:ln w="381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04454" name="object 3"/>
          <p:cNvSpPr>
            <a:spLocks noChangeArrowheads="1"/>
          </p:cNvSpPr>
          <p:nvPr/>
        </p:nvSpPr>
        <p:spPr bwMode="auto">
          <a:xfrm>
            <a:off x="1571625" y="7939"/>
            <a:ext cx="8929688" cy="974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6" name="3 Título"/>
          <p:cNvSpPr txBox="1">
            <a:spLocks/>
          </p:cNvSpPr>
          <p:nvPr/>
        </p:nvSpPr>
        <p:spPr bwMode="auto">
          <a:xfrm>
            <a:off x="1693863" y="182563"/>
            <a:ext cx="7524750" cy="8556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Tapered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navigator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system</a:t>
            </a:r>
            <a:endParaRPr lang="es-UY" altLang="es-UY" sz="2400" dirty="0">
              <a:solidFill>
                <a:prstClr val="whit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62152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636839"/>
            <a:ext cx="854075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2153" name="object 8"/>
          <p:cNvSpPr>
            <a:spLocks/>
          </p:cNvSpPr>
          <p:nvPr/>
        </p:nvSpPr>
        <p:spPr bwMode="auto">
          <a:xfrm>
            <a:off x="2782889" y="4508501"/>
            <a:ext cx="6192837" cy="720725"/>
          </a:xfrm>
          <a:custGeom>
            <a:avLst/>
            <a:gdLst>
              <a:gd name="T0" fmla="*/ 2147483647 w 1219200"/>
              <a:gd name="T1" fmla="*/ 0 h 1085214"/>
              <a:gd name="T2" fmla="*/ 2147483647 w 1219200"/>
              <a:gd name="T3" fmla="*/ 248 h 1085214"/>
              <a:gd name="T4" fmla="*/ 2147483647 w 1219200"/>
              <a:gd name="T5" fmla="*/ 947 h 1085214"/>
              <a:gd name="T6" fmla="*/ 2147483647 w 1219200"/>
              <a:gd name="T7" fmla="*/ 2031 h 1085214"/>
              <a:gd name="T8" fmla="*/ 2147483647 w 1219200"/>
              <a:gd name="T9" fmla="*/ 3434 h 1085214"/>
              <a:gd name="T10" fmla="*/ 2147483647 w 1219200"/>
              <a:gd name="T11" fmla="*/ 5089 h 1085214"/>
              <a:gd name="T12" fmla="*/ 2147483647 w 1219200"/>
              <a:gd name="T13" fmla="*/ 6932 h 1085214"/>
              <a:gd name="T14" fmla="*/ 2147483647 w 1219200"/>
              <a:gd name="T15" fmla="*/ 34656 h 1085214"/>
              <a:gd name="T16" fmla="*/ 2147483647 w 1219200"/>
              <a:gd name="T17" fmla="*/ 36498 h 1085214"/>
              <a:gd name="T18" fmla="*/ 2147483647 w 1219200"/>
              <a:gd name="T19" fmla="*/ 38154 h 1085214"/>
              <a:gd name="T20" fmla="*/ 2147483647 w 1219200"/>
              <a:gd name="T21" fmla="*/ 39556 h 1085214"/>
              <a:gd name="T22" fmla="*/ 2147483647 w 1219200"/>
              <a:gd name="T23" fmla="*/ 40641 h 1085214"/>
              <a:gd name="T24" fmla="*/ 2147483647 w 1219200"/>
              <a:gd name="T25" fmla="*/ 41340 h 1085214"/>
              <a:gd name="T26" fmla="*/ 2147483647 w 1219200"/>
              <a:gd name="T27" fmla="*/ 41587 h 1085214"/>
              <a:gd name="T28" fmla="*/ 2147483647 w 1219200"/>
              <a:gd name="T29" fmla="*/ 41587 h 1085214"/>
              <a:gd name="T30" fmla="*/ 2147483647 w 1219200"/>
              <a:gd name="T31" fmla="*/ 41340 h 1085214"/>
              <a:gd name="T32" fmla="*/ 2147483647 w 1219200"/>
              <a:gd name="T33" fmla="*/ 40641 h 1085214"/>
              <a:gd name="T34" fmla="*/ 2147483647 w 1219200"/>
              <a:gd name="T35" fmla="*/ 39556 h 1085214"/>
              <a:gd name="T36" fmla="*/ 2147483647 w 1219200"/>
              <a:gd name="T37" fmla="*/ 38154 h 1085214"/>
              <a:gd name="T38" fmla="*/ 2147483647 w 1219200"/>
              <a:gd name="T39" fmla="*/ 36498 h 1085214"/>
              <a:gd name="T40" fmla="*/ 0 w 1219200"/>
              <a:gd name="T41" fmla="*/ 34656 h 1085214"/>
              <a:gd name="T42" fmla="*/ 0 w 1219200"/>
              <a:gd name="T43" fmla="*/ 6932 h 1085214"/>
              <a:gd name="T44" fmla="*/ 2147483647 w 1219200"/>
              <a:gd name="T45" fmla="*/ 5089 h 1085214"/>
              <a:gd name="T46" fmla="*/ 2147483647 w 1219200"/>
              <a:gd name="T47" fmla="*/ 3434 h 1085214"/>
              <a:gd name="T48" fmla="*/ 2147483647 w 1219200"/>
              <a:gd name="T49" fmla="*/ 2031 h 1085214"/>
              <a:gd name="T50" fmla="*/ 2147483647 w 1219200"/>
              <a:gd name="T51" fmla="*/ 947 h 1085214"/>
              <a:gd name="T52" fmla="*/ 2147483647 w 1219200"/>
              <a:gd name="T53" fmla="*/ 248 h 1085214"/>
              <a:gd name="T54" fmla="*/ 2147483647 w 1219200"/>
              <a:gd name="T55" fmla="*/ 0 h 1085214"/>
              <a:gd name="T56" fmla="*/ 2147483647 w 1219200"/>
              <a:gd name="T57" fmla="*/ 0 h 108521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19200"/>
              <a:gd name="T88" fmla="*/ 0 h 1085214"/>
              <a:gd name="T89" fmla="*/ 1219200 w 1219200"/>
              <a:gd name="T90" fmla="*/ 1085214 h 108521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19200" h="1085214">
                <a:moveTo>
                  <a:pt x="1038351" y="0"/>
                </a:moveTo>
                <a:lnTo>
                  <a:pt x="1086408" y="6464"/>
                </a:lnTo>
                <a:lnTo>
                  <a:pt x="1129603" y="24703"/>
                </a:lnTo>
                <a:lnTo>
                  <a:pt x="1166209" y="52990"/>
                </a:lnTo>
                <a:lnTo>
                  <a:pt x="1194496" y="89596"/>
                </a:lnTo>
                <a:lnTo>
                  <a:pt x="1212735" y="132791"/>
                </a:lnTo>
                <a:lnTo>
                  <a:pt x="1219200" y="180848"/>
                </a:lnTo>
                <a:lnTo>
                  <a:pt x="1219200" y="904239"/>
                </a:lnTo>
                <a:lnTo>
                  <a:pt x="1212735" y="952296"/>
                </a:lnTo>
                <a:lnTo>
                  <a:pt x="1194496" y="995491"/>
                </a:lnTo>
                <a:lnTo>
                  <a:pt x="1166209" y="1032097"/>
                </a:lnTo>
                <a:lnTo>
                  <a:pt x="1129603" y="1060384"/>
                </a:lnTo>
                <a:lnTo>
                  <a:pt x="1086408" y="1078623"/>
                </a:lnTo>
                <a:lnTo>
                  <a:pt x="1038351" y="1085088"/>
                </a:lnTo>
                <a:lnTo>
                  <a:pt x="180848" y="1085088"/>
                </a:lnTo>
                <a:lnTo>
                  <a:pt x="132791" y="1078623"/>
                </a:lnTo>
                <a:lnTo>
                  <a:pt x="89596" y="1060384"/>
                </a:lnTo>
                <a:lnTo>
                  <a:pt x="52990" y="1032097"/>
                </a:lnTo>
                <a:lnTo>
                  <a:pt x="24703" y="995491"/>
                </a:lnTo>
                <a:lnTo>
                  <a:pt x="6464" y="952296"/>
                </a:lnTo>
                <a:lnTo>
                  <a:pt x="0" y="904239"/>
                </a:lnTo>
                <a:lnTo>
                  <a:pt x="0" y="180848"/>
                </a:lnTo>
                <a:lnTo>
                  <a:pt x="6464" y="132791"/>
                </a:lnTo>
                <a:lnTo>
                  <a:pt x="24703" y="89596"/>
                </a:lnTo>
                <a:lnTo>
                  <a:pt x="52990" y="52990"/>
                </a:lnTo>
                <a:lnTo>
                  <a:pt x="89596" y="24703"/>
                </a:lnTo>
                <a:lnTo>
                  <a:pt x="132791" y="6464"/>
                </a:lnTo>
                <a:lnTo>
                  <a:pt x="180848" y="0"/>
                </a:lnTo>
                <a:lnTo>
                  <a:pt x="1038351" y="0"/>
                </a:lnTo>
                <a:close/>
              </a:path>
            </a:pathLst>
          </a:custGeom>
          <a:noFill/>
          <a:ln w="38099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514" y="6064468"/>
            <a:ext cx="2193124" cy="100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7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2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62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62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62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7" grpId="0" animBg="1"/>
      <p:bldP spid="262148" grpId="0" animBg="1"/>
      <p:bldP spid="26215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2 Marcador de texto"/>
          <p:cNvSpPr>
            <a:spLocks noGrp="1"/>
          </p:cNvSpPr>
          <p:nvPr>
            <p:ph type="body" idx="4294967295"/>
          </p:nvPr>
        </p:nvSpPr>
        <p:spPr>
          <a:xfrm>
            <a:off x="1524000" y="2016126"/>
            <a:ext cx="7772400" cy="720725"/>
          </a:xfrm>
        </p:spPr>
        <p:txBody>
          <a:bodyPr/>
          <a:lstStyle/>
          <a:p>
            <a:pPr eaLnBrk="1" hangingPunct="1"/>
            <a:r>
              <a:rPr lang="es-UY" altLang="es-UY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5475" name="AutoShape 2" descr="Resultado de imagen para stratasys dental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5476" name="AutoShape 4" descr="Resultado de imagen para stratasys dental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5477" name="AutoShape 6" descr="Resultado de imagen para stratasys dental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5478" name="12 Marcador de texto"/>
          <p:cNvSpPr txBox="1">
            <a:spLocks/>
          </p:cNvSpPr>
          <p:nvPr/>
        </p:nvSpPr>
        <p:spPr bwMode="auto">
          <a:xfrm>
            <a:off x="1801813" y="2168526"/>
            <a:ext cx="77724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s-UY" altLang="es-UY" sz="320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105479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1117601"/>
            <a:ext cx="6843712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80" name="object 7"/>
          <p:cNvSpPr>
            <a:spLocks/>
          </p:cNvSpPr>
          <p:nvPr/>
        </p:nvSpPr>
        <p:spPr bwMode="auto">
          <a:xfrm>
            <a:off x="2208214" y="3357563"/>
            <a:ext cx="3571875" cy="863600"/>
          </a:xfrm>
          <a:custGeom>
            <a:avLst/>
            <a:gdLst>
              <a:gd name="T0" fmla="*/ 0 w 1036319"/>
              <a:gd name="T1" fmla="*/ 2147483647 h 399415"/>
              <a:gd name="T2" fmla="*/ 2147483647 w 1036319"/>
              <a:gd name="T3" fmla="*/ 2147483647 h 399415"/>
              <a:gd name="T4" fmla="*/ 2147483647 w 1036319"/>
              <a:gd name="T5" fmla="*/ 2147483647 h 399415"/>
              <a:gd name="T6" fmla="*/ 2147483647 w 1036319"/>
              <a:gd name="T7" fmla="*/ 2147483647 h 399415"/>
              <a:gd name="T8" fmla="*/ 2147483647 w 1036319"/>
              <a:gd name="T9" fmla="*/ 0 h 399415"/>
              <a:gd name="T10" fmla="*/ 2147483647 w 1036319"/>
              <a:gd name="T11" fmla="*/ 0 h 399415"/>
              <a:gd name="T12" fmla="*/ 2147483647 w 1036319"/>
              <a:gd name="T13" fmla="*/ 2147483647 h 399415"/>
              <a:gd name="T14" fmla="*/ 2147483647 w 1036319"/>
              <a:gd name="T15" fmla="*/ 2147483647 h 399415"/>
              <a:gd name="T16" fmla="*/ 2147483647 w 1036319"/>
              <a:gd name="T17" fmla="*/ 2147483647 h 399415"/>
              <a:gd name="T18" fmla="*/ 2147483647 w 1036319"/>
              <a:gd name="T19" fmla="*/ 2147483647 h 399415"/>
              <a:gd name="T20" fmla="*/ 2147483647 w 1036319"/>
              <a:gd name="T21" fmla="*/ 2147483647 h 399415"/>
              <a:gd name="T22" fmla="*/ 2147483647 w 1036319"/>
              <a:gd name="T23" fmla="*/ 2147483647 h 399415"/>
              <a:gd name="T24" fmla="*/ 2147483647 w 1036319"/>
              <a:gd name="T25" fmla="*/ 2147483647 h 399415"/>
              <a:gd name="T26" fmla="*/ 2147483647 w 1036319"/>
              <a:gd name="T27" fmla="*/ 2147483647 h 399415"/>
              <a:gd name="T28" fmla="*/ 2147483647 w 1036319"/>
              <a:gd name="T29" fmla="*/ 2147483647 h 399415"/>
              <a:gd name="T30" fmla="*/ 2147483647 w 1036319"/>
              <a:gd name="T31" fmla="*/ 2147483647 h 399415"/>
              <a:gd name="T32" fmla="*/ 2147483647 w 1036319"/>
              <a:gd name="T33" fmla="*/ 2147483647 h 399415"/>
              <a:gd name="T34" fmla="*/ 2147483647 w 1036319"/>
              <a:gd name="T35" fmla="*/ 2147483647 h 399415"/>
              <a:gd name="T36" fmla="*/ 2147483647 w 1036319"/>
              <a:gd name="T37" fmla="*/ 2147483647 h 399415"/>
              <a:gd name="T38" fmla="*/ 0 w 1036319"/>
              <a:gd name="T39" fmla="*/ 2147483647 h 399415"/>
              <a:gd name="T40" fmla="*/ 0 w 1036319"/>
              <a:gd name="T41" fmla="*/ 2147483647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05482" name="object 3"/>
          <p:cNvSpPr>
            <a:spLocks noChangeArrowheads="1"/>
          </p:cNvSpPr>
          <p:nvPr/>
        </p:nvSpPr>
        <p:spPr bwMode="auto">
          <a:xfrm>
            <a:off x="1517650" y="7939"/>
            <a:ext cx="8929688" cy="974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5" name="3 Título"/>
          <p:cNvSpPr txBox="1">
            <a:spLocks/>
          </p:cNvSpPr>
          <p:nvPr/>
        </p:nvSpPr>
        <p:spPr bwMode="auto">
          <a:xfrm>
            <a:off x="1679575" y="142876"/>
            <a:ext cx="7526338" cy="8556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Guía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protocolo quirúrgico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476812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UY" sz="2800" dirty="0">
                <a:solidFill>
                  <a:schemeClr val="bg1"/>
                </a:solidFill>
                <a:latin typeface="+mn-lt"/>
              </a:rPr>
              <a:t>C.G.O – GUÍAS QUIRÚRGICAS  </a:t>
            </a:r>
          </a:p>
        </p:txBody>
      </p:sp>
      <p:sp>
        <p:nvSpPr>
          <p:cNvPr id="106499" name="AutoShape 2" descr="Resultado de imagen para stratasys dental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6500" name="AutoShape 4" descr="Resultado de imagen para stratasys dental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6501" name="AutoShape 6" descr="Resultado de imagen para stratasys dental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6502" name="3 Título"/>
          <p:cNvSpPr txBox="1">
            <a:spLocks/>
          </p:cNvSpPr>
          <p:nvPr/>
        </p:nvSpPr>
        <p:spPr bwMode="auto">
          <a:xfrm>
            <a:off x="1571626" y="476251"/>
            <a:ext cx="58197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UY" altLang="es-UY" sz="2800" b="1">
              <a:solidFill>
                <a:srgbClr val="FFFFFF"/>
              </a:solidFill>
            </a:endParaRPr>
          </a:p>
        </p:txBody>
      </p:sp>
      <p:sp>
        <p:nvSpPr>
          <p:cNvPr id="106503" name="object 5"/>
          <p:cNvSpPr>
            <a:spLocks noChangeArrowheads="1"/>
          </p:cNvSpPr>
          <p:nvPr/>
        </p:nvSpPr>
        <p:spPr bwMode="auto">
          <a:xfrm>
            <a:off x="2289176" y="1428750"/>
            <a:ext cx="7872413" cy="50292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513" y="1428750"/>
            <a:ext cx="4464050" cy="4745038"/>
          </a:xfrm>
          <a:prstGeom prst="rect">
            <a:avLst/>
          </a:prstGeom>
          <a:ln>
            <a:solidFill>
              <a:srgbClr val="B0B8B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06505" name="object 7"/>
          <p:cNvSpPr>
            <a:spLocks/>
          </p:cNvSpPr>
          <p:nvPr/>
        </p:nvSpPr>
        <p:spPr bwMode="auto">
          <a:xfrm>
            <a:off x="3714751" y="1420813"/>
            <a:ext cx="4468813" cy="1287462"/>
          </a:xfrm>
          <a:custGeom>
            <a:avLst/>
            <a:gdLst>
              <a:gd name="T0" fmla="*/ 0 w 1036319"/>
              <a:gd name="T1" fmla="*/ 2147483647 h 399415"/>
              <a:gd name="T2" fmla="*/ 2147483647 w 1036319"/>
              <a:gd name="T3" fmla="*/ 2147483647 h 399415"/>
              <a:gd name="T4" fmla="*/ 2147483647 w 1036319"/>
              <a:gd name="T5" fmla="*/ 2147483647 h 399415"/>
              <a:gd name="T6" fmla="*/ 2147483647 w 1036319"/>
              <a:gd name="T7" fmla="*/ 2147483647 h 399415"/>
              <a:gd name="T8" fmla="*/ 2147483647 w 1036319"/>
              <a:gd name="T9" fmla="*/ 0 h 399415"/>
              <a:gd name="T10" fmla="*/ 2147483647 w 1036319"/>
              <a:gd name="T11" fmla="*/ 0 h 399415"/>
              <a:gd name="T12" fmla="*/ 2147483647 w 1036319"/>
              <a:gd name="T13" fmla="*/ 2147483647 h 399415"/>
              <a:gd name="T14" fmla="*/ 2147483647 w 1036319"/>
              <a:gd name="T15" fmla="*/ 2147483647 h 399415"/>
              <a:gd name="T16" fmla="*/ 2147483647 w 1036319"/>
              <a:gd name="T17" fmla="*/ 2147483647 h 399415"/>
              <a:gd name="T18" fmla="*/ 2147483647 w 1036319"/>
              <a:gd name="T19" fmla="*/ 2147483647 h 399415"/>
              <a:gd name="T20" fmla="*/ 2147483647 w 1036319"/>
              <a:gd name="T21" fmla="*/ 2147483647 h 399415"/>
              <a:gd name="T22" fmla="*/ 2147483647 w 1036319"/>
              <a:gd name="T23" fmla="*/ 2147483647 h 399415"/>
              <a:gd name="T24" fmla="*/ 2147483647 w 1036319"/>
              <a:gd name="T25" fmla="*/ 2147483647 h 399415"/>
              <a:gd name="T26" fmla="*/ 2147483647 w 1036319"/>
              <a:gd name="T27" fmla="*/ 2147483647 h 399415"/>
              <a:gd name="T28" fmla="*/ 2147483647 w 1036319"/>
              <a:gd name="T29" fmla="*/ 2147483647 h 399415"/>
              <a:gd name="T30" fmla="*/ 2147483647 w 1036319"/>
              <a:gd name="T31" fmla="*/ 2147483647 h 399415"/>
              <a:gd name="T32" fmla="*/ 2147483647 w 1036319"/>
              <a:gd name="T33" fmla="*/ 2147483647 h 399415"/>
              <a:gd name="T34" fmla="*/ 2147483647 w 1036319"/>
              <a:gd name="T35" fmla="*/ 2147483647 h 399415"/>
              <a:gd name="T36" fmla="*/ 2147483647 w 1036319"/>
              <a:gd name="T37" fmla="*/ 2147483647 h 399415"/>
              <a:gd name="T38" fmla="*/ 0 w 1036319"/>
              <a:gd name="T39" fmla="*/ 2147483647 h 399415"/>
              <a:gd name="T40" fmla="*/ 0 w 1036319"/>
              <a:gd name="T41" fmla="*/ 2147483647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06507" name="object 3"/>
          <p:cNvSpPr>
            <a:spLocks noChangeArrowheads="1"/>
          </p:cNvSpPr>
          <p:nvPr/>
        </p:nvSpPr>
        <p:spPr bwMode="auto">
          <a:xfrm>
            <a:off x="1517650" y="7939"/>
            <a:ext cx="8929688" cy="974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6" name="3 Título"/>
          <p:cNvSpPr txBox="1">
            <a:spLocks/>
          </p:cNvSpPr>
          <p:nvPr/>
        </p:nvSpPr>
        <p:spPr bwMode="auto">
          <a:xfrm>
            <a:off x="1679575" y="142876"/>
            <a:ext cx="7526338" cy="8556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Guía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protocolo quirúrgico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786" y="6087534"/>
            <a:ext cx="2142852" cy="98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177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UY" sz="2800" dirty="0">
                <a:solidFill>
                  <a:schemeClr val="bg1"/>
                </a:solidFill>
                <a:latin typeface="+mn-lt"/>
              </a:rPr>
              <a:t>C.G.O – GUÍAS QUIRÚRGICAS  </a:t>
            </a:r>
          </a:p>
        </p:txBody>
      </p:sp>
      <p:sp>
        <p:nvSpPr>
          <p:cNvPr id="107523" name="AutoShape 2" descr="Resultado de imagen para stratasys dental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7524" name="AutoShape 4" descr="Resultado de imagen para stratasys dental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7525" name="AutoShape 6" descr="Resultado de imagen para stratasys dental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7526" name="object 5"/>
          <p:cNvSpPr>
            <a:spLocks noChangeArrowheads="1"/>
          </p:cNvSpPr>
          <p:nvPr/>
        </p:nvSpPr>
        <p:spPr bwMode="auto">
          <a:xfrm>
            <a:off x="2289176" y="1428750"/>
            <a:ext cx="7872413" cy="50292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513" y="1428750"/>
            <a:ext cx="4464050" cy="4745038"/>
          </a:xfrm>
          <a:prstGeom prst="rect">
            <a:avLst/>
          </a:prstGeom>
          <a:ln>
            <a:solidFill>
              <a:srgbClr val="B0B8B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07528" name="object 7"/>
          <p:cNvSpPr>
            <a:spLocks/>
          </p:cNvSpPr>
          <p:nvPr/>
        </p:nvSpPr>
        <p:spPr bwMode="auto">
          <a:xfrm>
            <a:off x="3719513" y="2673351"/>
            <a:ext cx="4464050" cy="2843213"/>
          </a:xfrm>
          <a:custGeom>
            <a:avLst/>
            <a:gdLst>
              <a:gd name="T0" fmla="*/ 0 w 1036319"/>
              <a:gd name="T1" fmla="*/ 2147483647 h 399415"/>
              <a:gd name="T2" fmla="*/ 2147483647 w 1036319"/>
              <a:gd name="T3" fmla="*/ 2147483647 h 399415"/>
              <a:gd name="T4" fmla="*/ 2147483647 w 1036319"/>
              <a:gd name="T5" fmla="*/ 2147483647 h 399415"/>
              <a:gd name="T6" fmla="*/ 2147483647 w 1036319"/>
              <a:gd name="T7" fmla="*/ 2147483647 h 399415"/>
              <a:gd name="T8" fmla="*/ 2147483647 w 1036319"/>
              <a:gd name="T9" fmla="*/ 0 h 399415"/>
              <a:gd name="T10" fmla="*/ 2147483647 w 1036319"/>
              <a:gd name="T11" fmla="*/ 0 h 399415"/>
              <a:gd name="T12" fmla="*/ 2147483647 w 1036319"/>
              <a:gd name="T13" fmla="*/ 2147483647 h 399415"/>
              <a:gd name="T14" fmla="*/ 2147483647 w 1036319"/>
              <a:gd name="T15" fmla="*/ 2147483647 h 399415"/>
              <a:gd name="T16" fmla="*/ 2147483647 w 1036319"/>
              <a:gd name="T17" fmla="*/ 2147483647 h 399415"/>
              <a:gd name="T18" fmla="*/ 2147483647 w 1036319"/>
              <a:gd name="T19" fmla="*/ 2147483647 h 399415"/>
              <a:gd name="T20" fmla="*/ 2147483647 w 1036319"/>
              <a:gd name="T21" fmla="*/ 2147483647 h 399415"/>
              <a:gd name="T22" fmla="*/ 2147483647 w 1036319"/>
              <a:gd name="T23" fmla="*/ 2147483647 h 399415"/>
              <a:gd name="T24" fmla="*/ 2147483647 w 1036319"/>
              <a:gd name="T25" fmla="*/ 2147483647 h 399415"/>
              <a:gd name="T26" fmla="*/ 2147483647 w 1036319"/>
              <a:gd name="T27" fmla="*/ 2147483647 h 399415"/>
              <a:gd name="T28" fmla="*/ 2147483647 w 1036319"/>
              <a:gd name="T29" fmla="*/ 2147483647 h 399415"/>
              <a:gd name="T30" fmla="*/ 2147483647 w 1036319"/>
              <a:gd name="T31" fmla="*/ 2147483647 h 399415"/>
              <a:gd name="T32" fmla="*/ 2147483647 w 1036319"/>
              <a:gd name="T33" fmla="*/ 2147483647 h 399415"/>
              <a:gd name="T34" fmla="*/ 2147483647 w 1036319"/>
              <a:gd name="T35" fmla="*/ 2147483647 h 399415"/>
              <a:gd name="T36" fmla="*/ 2147483647 w 1036319"/>
              <a:gd name="T37" fmla="*/ 2147483647 h 399415"/>
              <a:gd name="T38" fmla="*/ 0 w 1036319"/>
              <a:gd name="T39" fmla="*/ 2147483647 h 399415"/>
              <a:gd name="T40" fmla="*/ 0 w 1036319"/>
              <a:gd name="T41" fmla="*/ 2147483647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07530" name="object 3"/>
          <p:cNvSpPr>
            <a:spLocks noChangeArrowheads="1"/>
          </p:cNvSpPr>
          <p:nvPr/>
        </p:nvSpPr>
        <p:spPr bwMode="auto">
          <a:xfrm>
            <a:off x="1517650" y="7939"/>
            <a:ext cx="8929688" cy="974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5" name="3 Título"/>
          <p:cNvSpPr txBox="1">
            <a:spLocks/>
          </p:cNvSpPr>
          <p:nvPr/>
        </p:nvSpPr>
        <p:spPr bwMode="auto">
          <a:xfrm>
            <a:off x="1679575" y="142876"/>
            <a:ext cx="7526338" cy="8556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Guía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protocolo quirúrgico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702" y="6048956"/>
            <a:ext cx="2226935" cy="102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828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object 5"/>
          <p:cNvSpPr>
            <a:spLocks noChangeArrowheads="1"/>
          </p:cNvSpPr>
          <p:nvPr/>
        </p:nvSpPr>
        <p:spPr bwMode="auto">
          <a:xfrm>
            <a:off x="1506538" y="1233488"/>
            <a:ext cx="6659563" cy="44513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8547" name="object 7"/>
          <p:cNvSpPr>
            <a:spLocks/>
          </p:cNvSpPr>
          <p:nvPr/>
        </p:nvSpPr>
        <p:spPr bwMode="auto">
          <a:xfrm>
            <a:off x="1631950" y="1377950"/>
            <a:ext cx="719138" cy="508000"/>
          </a:xfrm>
          <a:custGeom>
            <a:avLst/>
            <a:gdLst>
              <a:gd name="T0" fmla="*/ 0 w 1036319"/>
              <a:gd name="T1" fmla="*/ 90574115 h 399415"/>
              <a:gd name="T2" fmla="*/ 1 w 1036319"/>
              <a:gd name="T3" fmla="*/ 55347162 h 399415"/>
              <a:gd name="T4" fmla="*/ 1 w 1036319"/>
              <a:gd name="T5" fmla="*/ 26553592 h 399415"/>
              <a:gd name="T6" fmla="*/ 1 w 1036319"/>
              <a:gd name="T7" fmla="*/ 7125749 h 399415"/>
              <a:gd name="T8" fmla="*/ 1 w 1036319"/>
              <a:gd name="T9" fmla="*/ 0 h 399415"/>
              <a:gd name="T10" fmla="*/ 17 w 1036319"/>
              <a:gd name="T11" fmla="*/ 0 h 399415"/>
              <a:gd name="T12" fmla="*/ 17 w 1036319"/>
              <a:gd name="T13" fmla="*/ 7125749 h 399415"/>
              <a:gd name="T14" fmla="*/ 18 w 1036319"/>
              <a:gd name="T15" fmla="*/ 26553592 h 399415"/>
              <a:gd name="T16" fmla="*/ 18 w 1036319"/>
              <a:gd name="T17" fmla="*/ 55347162 h 399415"/>
              <a:gd name="T18" fmla="*/ 18 w 1036319"/>
              <a:gd name="T19" fmla="*/ 90574115 h 399415"/>
              <a:gd name="T20" fmla="*/ 18 w 1036319"/>
              <a:gd name="T21" fmla="*/ 452871103 h 399415"/>
              <a:gd name="T22" fmla="*/ 18 w 1036319"/>
              <a:gd name="T23" fmla="*/ 488097343 h 399415"/>
              <a:gd name="T24" fmla="*/ 18 w 1036319"/>
              <a:gd name="T25" fmla="*/ 516889153 h 399415"/>
              <a:gd name="T26" fmla="*/ 17 w 1036319"/>
              <a:gd name="T27" fmla="*/ 536317797 h 399415"/>
              <a:gd name="T28" fmla="*/ 17 w 1036319"/>
              <a:gd name="T29" fmla="*/ 543445747 h 399415"/>
              <a:gd name="T30" fmla="*/ 1 w 1036319"/>
              <a:gd name="T31" fmla="*/ 543445747 h 399415"/>
              <a:gd name="T32" fmla="*/ 1 w 1036319"/>
              <a:gd name="T33" fmla="*/ 536317797 h 399415"/>
              <a:gd name="T34" fmla="*/ 1 w 1036319"/>
              <a:gd name="T35" fmla="*/ 516889153 h 399415"/>
              <a:gd name="T36" fmla="*/ 1 w 1036319"/>
              <a:gd name="T37" fmla="*/ 488097343 h 399415"/>
              <a:gd name="T38" fmla="*/ 0 w 1036319"/>
              <a:gd name="T39" fmla="*/ 452871103 h 399415"/>
              <a:gd name="T40" fmla="*/ 0 w 1036319"/>
              <a:gd name="T41" fmla="*/ 90574115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08548" name="object 9"/>
          <p:cNvSpPr>
            <a:spLocks noChangeArrowheads="1"/>
          </p:cNvSpPr>
          <p:nvPr/>
        </p:nvSpPr>
        <p:spPr bwMode="auto">
          <a:xfrm>
            <a:off x="8399463" y="3644900"/>
            <a:ext cx="533400" cy="259238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3" name="Flecha derecha 12"/>
          <p:cNvSpPr/>
          <p:nvPr/>
        </p:nvSpPr>
        <p:spPr>
          <a:xfrm rot="10800000">
            <a:off x="8990013" y="5013326"/>
            <a:ext cx="341312" cy="6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UY">
              <a:solidFill>
                <a:srgbClr val="C0504D"/>
              </a:solidFill>
            </a:endParaRPr>
          </a:p>
        </p:txBody>
      </p:sp>
      <p:sp>
        <p:nvSpPr>
          <p:cNvPr id="14" name="Flecha derecha 13"/>
          <p:cNvSpPr/>
          <p:nvPr/>
        </p:nvSpPr>
        <p:spPr>
          <a:xfrm rot="10800000">
            <a:off x="8990013" y="5299075"/>
            <a:ext cx="342900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UY">
              <a:solidFill>
                <a:prstClr val="white"/>
              </a:solidFill>
            </a:endParaRPr>
          </a:p>
        </p:txBody>
      </p:sp>
      <p:pic>
        <p:nvPicPr>
          <p:cNvPr id="108551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075" y="989014"/>
            <a:ext cx="3562350" cy="261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52" name="object 7"/>
          <p:cNvSpPr>
            <a:spLocks/>
          </p:cNvSpPr>
          <p:nvPr/>
        </p:nvSpPr>
        <p:spPr bwMode="auto">
          <a:xfrm>
            <a:off x="7319964" y="1281114"/>
            <a:ext cx="2998787" cy="193675"/>
          </a:xfrm>
          <a:custGeom>
            <a:avLst/>
            <a:gdLst>
              <a:gd name="T0" fmla="*/ 0 w 1036319"/>
              <a:gd name="T1" fmla="*/ 0 h 399415"/>
              <a:gd name="T2" fmla="*/ 2147483647 w 1036319"/>
              <a:gd name="T3" fmla="*/ 0 h 399415"/>
              <a:gd name="T4" fmla="*/ 2147483647 w 1036319"/>
              <a:gd name="T5" fmla="*/ 0 h 399415"/>
              <a:gd name="T6" fmla="*/ 2147483647 w 1036319"/>
              <a:gd name="T7" fmla="*/ 0 h 399415"/>
              <a:gd name="T8" fmla="*/ 2147483647 w 1036319"/>
              <a:gd name="T9" fmla="*/ 0 h 399415"/>
              <a:gd name="T10" fmla="*/ 2147483647 w 1036319"/>
              <a:gd name="T11" fmla="*/ 0 h 399415"/>
              <a:gd name="T12" fmla="*/ 2147483647 w 1036319"/>
              <a:gd name="T13" fmla="*/ 0 h 399415"/>
              <a:gd name="T14" fmla="*/ 2147483647 w 1036319"/>
              <a:gd name="T15" fmla="*/ 0 h 399415"/>
              <a:gd name="T16" fmla="*/ 2147483647 w 1036319"/>
              <a:gd name="T17" fmla="*/ 0 h 399415"/>
              <a:gd name="T18" fmla="*/ 2147483647 w 1036319"/>
              <a:gd name="T19" fmla="*/ 0 h 399415"/>
              <a:gd name="T20" fmla="*/ 2147483647 w 1036319"/>
              <a:gd name="T21" fmla="*/ 0 h 399415"/>
              <a:gd name="T22" fmla="*/ 2147483647 w 1036319"/>
              <a:gd name="T23" fmla="*/ 0 h 399415"/>
              <a:gd name="T24" fmla="*/ 2147483647 w 1036319"/>
              <a:gd name="T25" fmla="*/ 0 h 399415"/>
              <a:gd name="T26" fmla="*/ 2147483647 w 1036319"/>
              <a:gd name="T27" fmla="*/ 0 h 399415"/>
              <a:gd name="T28" fmla="*/ 2147483647 w 1036319"/>
              <a:gd name="T29" fmla="*/ 0 h 399415"/>
              <a:gd name="T30" fmla="*/ 2147483647 w 1036319"/>
              <a:gd name="T31" fmla="*/ 0 h 399415"/>
              <a:gd name="T32" fmla="*/ 2147483647 w 1036319"/>
              <a:gd name="T33" fmla="*/ 0 h 399415"/>
              <a:gd name="T34" fmla="*/ 2147483647 w 1036319"/>
              <a:gd name="T35" fmla="*/ 0 h 399415"/>
              <a:gd name="T36" fmla="*/ 2147483647 w 1036319"/>
              <a:gd name="T37" fmla="*/ 0 h 399415"/>
              <a:gd name="T38" fmla="*/ 0 w 1036319"/>
              <a:gd name="T39" fmla="*/ 0 h 399415"/>
              <a:gd name="T40" fmla="*/ 0 w 1036319"/>
              <a:gd name="T41" fmla="*/ 0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08554" name="object 3"/>
          <p:cNvSpPr>
            <a:spLocks noChangeArrowheads="1"/>
          </p:cNvSpPr>
          <p:nvPr/>
        </p:nvSpPr>
        <p:spPr bwMode="auto">
          <a:xfrm>
            <a:off x="1517650" y="7939"/>
            <a:ext cx="8929688" cy="9747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7" name="3 Título"/>
          <p:cNvSpPr txBox="1">
            <a:spLocks/>
          </p:cNvSpPr>
          <p:nvPr/>
        </p:nvSpPr>
        <p:spPr bwMode="auto">
          <a:xfrm>
            <a:off x="1679575" y="142876"/>
            <a:ext cx="7526338" cy="8556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Guía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protocolo quirúrgico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165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object 5"/>
          <p:cNvSpPr>
            <a:spLocks noChangeArrowheads="1"/>
          </p:cNvSpPr>
          <p:nvPr/>
        </p:nvSpPr>
        <p:spPr bwMode="auto">
          <a:xfrm>
            <a:off x="1506538" y="1233488"/>
            <a:ext cx="6659563" cy="44513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9571" name="object 7"/>
          <p:cNvSpPr>
            <a:spLocks/>
          </p:cNvSpPr>
          <p:nvPr/>
        </p:nvSpPr>
        <p:spPr bwMode="auto">
          <a:xfrm>
            <a:off x="3719513" y="1377950"/>
            <a:ext cx="1439862" cy="508000"/>
          </a:xfrm>
          <a:custGeom>
            <a:avLst/>
            <a:gdLst>
              <a:gd name="T0" fmla="*/ 0 w 1036319"/>
              <a:gd name="T1" fmla="*/ 90574115 h 399415"/>
              <a:gd name="T2" fmla="*/ 100802906 w 1036319"/>
              <a:gd name="T3" fmla="*/ 55347162 h 399415"/>
              <a:gd name="T4" fmla="*/ 375739119 w 1036319"/>
              <a:gd name="T5" fmla="*/ 26553592 h 399415"/>
              <a:gd name="T6" fmla="*/ 783528429 w 1036319"/>
              <a:gd name="T7" fmla="*/ 7125749 h 399415"/>
              <a:gd name="T8" fmla="*/ 1282821802 w 1036319"/>
              <a:gd name="T9" fmla="*/ 0 h 399415"/>
              <a:gd name="T10" fmla="*/ 2147483647 w 1036319"/>
              <a:gd name="T11" fmla="*/ 0 h 399415"/>
              <a:gd name="T12" fmla="*/ 2147483647 w 1036319"/>
              <a:gd name="T13" fmla="*/ 7125749 h 399415"/>
              <a:gd name="T14" fmla="*/ 2147483647 w 1036319"/>
              <a:gd name="T15" fmla="*/ 26553592 h 399415"/>
              <a:gd name="T16" fmla="*/ 2147483647 w 1036319"/>
              <a:gd name="T17" fmla="*/ 55347162 h 399415"/>
              <a:gd name="T18" fmla="*/ 2147483647 w 1036319"/>
              <a:gd name="T19" fmla="*/ 90574115 h 399415"/>
              <a:gd name="T20" fmla="*/ 2147483647 w 1036319"/>
              <a:gd name="T21" fmla="*/ 452871103 h 399415"/>
              <a:gd name="T22" fmla="*/ 2147483647 w 1036319"/>
              <a:gd name="T23" fmla="*/ 488097343 h 399415"/>
              <a:gd name="T24" fmla="*/ 2147483647 w 1036319"/>
              <a:gd name="T25" fmla="*/ 516889153 h 399415"/>
              <a:gd name="T26" fmla="*/ 2147483647 w 1036319"/>
              <a:gd name="T27" fmla="*/ 536317797 h 399415"/>
              <a:gd name="T28" fmla="*/ 2147483647 w 1036319"/>
              <a:gd name="T29" fmla="*/ 543445747 h 399415"/>
              <a:gd name="T30" fmla="*/ 1282821802 w 1036319"/>
              <a:gd name="T31" fmla="*/ 543445747 h 399415"/>
              <a:gd name="T32" fmla="*/ 783528429 w 1036319"/>
              <a:gd name="T33" fmla="*/ 536317797 h 399415"/>
              <a:gd name="T34" fmla="*/ 375739119 w 1036319"/>
              <a:gd name="T35" fmla="*/ 516889153 h 399415"/>
              <a:gd name="T36" fmla="*/ 100802906 w 1036319"/>
              <a:gd name="T37" fmla="*/ 488097343 h 399415"/>
              <a:gd name="T38" fmla="*/ 0 w 1036319"/>
              <a:gd name="T39" fmla="*/ 452871103 h 399415"/>
              <a:gd name="T40" fmla="*/ 0 w 1036319"/>
              <a:gd name="T41" fmla="*/ 90574115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pic>
        <p:nvPicPr>
          <p:cNvPr id="10957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075" y="989014"/>
            <a:ext cx="3562350" cy="261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3" name="object 8"/>
          <p:cNvSpPr>
            <a:spLocks noChangeArrowheads="1"/>
          </p:cNvSpPr>
          <p:nvPr/>
        </p:nvSpPr>
        <p:spPr bwMode="auto">
          <a:xfrm>
            <a:off x="8551862" y="3606801"/>
            <a:ext cx="612775" cy="24923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09574" name="object 7"/>
          <p:cNvSpPr>
            <a:spLocks/>
          </p:cNvSpPr>
          <p:nvPr/>
        </p:nvSpPr>
        <p:spPr bwMode="auto">
          <a:xfrm>
            <a:off x="7319964" y="1433513"/>
            <a:ext cx="3017837" cy="215900"/>
          </a:xfrm>
          <a:custGeom>
            <a:avLst/>
            <a:gdLst>
              <a:gd name="T0" fmla="*/ 0 w 1036319"/>
              <a:gd name="T1" fmla="*/ 1 h 399415"/>
              <a:gd name="T2" fmla="*/ 2147483647 w 1036319"/>
              <a:gd name="T3" fmla="*/ 1 h 399415"/>
              <a:gd name="T4" fmla="*/ 2147483647 w 1036319"/>
              <a:gd name="T5" fmla="*/ 1 h 399415"/>
              <a:gd name="T6" fmla="*/ 2147483647 w 1036319"/>
              <a:gd name="T7" fmla="*/ 1 h 399415"/>
              <a:gd name="T8" fmla="*/ 2147483647 w 1036319"/>
              <a:gd name="T9" fmla="*/ 0 h 399415"/>
              <a:gd name="T10" fmla="*/ 2147483647 w 1036319"/>
              <a:gd name="T11" fmla="*/ 0 h 399415"/>
              <a:gd name="T12" fmla="*/ 2147483647 w 1036319"/>
              <a:gd name="T13" fmla="*/ 1 h 399415"/>
              <a:gd name="T14" fmla="*/ 2147483647 w 1036319"/>
              <a:gd name="T15" fmla="*/ 1 h 399415"/>
              <a:gd name="T16" fmla="*/ 2147483647 w 1036319"/>
              <a:gd name="T17" fmla="*/ 1 h 399415"/>
              <a:gd name="T18" fmla="*/ 2147483647 w 1036319"/>
              <a:gd name="T19" fmla="*/ 1 h 399415"/>
              <a:gd name="T20" fmla="*/ 2147483647 w 1036319"/>
              <a:gd name="T21" fmla="*/ 1 h 399415"/>
              <a:gd name="T22" fmla="*/ 2147483647 w 1036319"/>
              <a:gd name="T23" fmla="*/ 1 h 399415"/>
              <a:gd name="T24" fmla="*/ 2147483647 w 1036319"/>
              <a:gd name="T25" fmla="*/ 1 h 399415"/>
              <a:gd name="T26" fmla="*/ 2147483647 w 1036319"/>
              <a:gd name="T27" fmla="*/ 1 h 399415"/>
              <a:gd name="T28" fmla="*/ 2147483647 w 1036319"/>
              <a:gd name="T29" fmla="*/ 1 h 399415"/>
              <a:gd name="T30" fmla="*/ 2147483647 w 1036319"/>
              <a:gd name="T31" fmla="*/ 1 h 399415"/>
              <a:gd name="T32" fmla="*/ 2147483647 w 1036319"/>
              <a:gd name="T33" fmla="*/ 1 h 399415"/>
              <a:gd name="T34" fmla="*/ 2147483647 w 1036319"/>
              <a:gd name="T35" fmla="*/ 1 h 399415"/>
              <a:gd name="T36" fmla="*/ 2147483647 w 1036319"/>
              <a:gd name="T37" fmla="*/ 1 h 399415"/>
              <a:gd name="T38" fmla="*/ 0 w 1036319"/>
              <a:gd name="T39" fmla="*/ 1 h 399415"/>
              <a:gd name="T40" fmla="*/ 0 w 1036319"/>
              <a:gd name="T41" fmla="*/ 1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09576" name="object 3"/>
          <p:cNvSpPr>
            <a:spLocks noChangeArrowheads="1"/>
          </p:cNvSpPr>
          <p:nvPr/>
        </p:nvSpPr>
        <p:spPr bwMode="auto">
          <a:xfrm>
            <a:off x="1517650" y="7939"/>
            <a:ext cx="8929688" cy="9747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3" name="3 Título"/>
          <p:cNvSpPr txBox="1">
            <a:spLocks/>
          </p:cNvSpPr>
          <p:nvPr/>
        </p:nvSpPr>
        <p:spPr bwMode="auto">
          <a:xfrm>
            <a:off x="1679575" y="142876"/>
            <a:ext cx="7526338" cy="8556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Guía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protocolo quirúrgico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211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object 5"/>
          <p:cNvSpPr>
            <a:spLocks noChangeArrowheads="1"/>
          </p:cNvSpPr>
          <p:nvPr/>
        </p:nvSpPr>
        <p:spPr bwMode="auto">
          <a:xfrm>
            <a:off x="1524001" y="1236663"/>
            <a:ext cx="6657975" cy="44513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10595" name="object 7"/>
          <p:cNvSpPr>
            <a:spLocks/>
          </p:cNvSpPr>
          <p:nvPr/>
        </p:nvSpPr>
        <p:spPr bwMode="auto">
          <a:xfrm>
            <a:off x="4603750" y="1773239"/>
            <a:ext cx="412750" cy="522287"/>
          </a:xfrm>
          <a:custGeom>
            <a:avLst/>
            <a:gdLst>
              <a:gd name="T0" fmla="*/ 0 w 1036319"/>
              <a:gd name="T1" fmla="*/ 208031258 h 399415"/>
              <a:gd name="T2" fmla="*/ 0 w 1036319"/>
              <a:gd name="T3" fmla="*/ 127120710 h 399415"/>
              <a:gd name="T4" fmla="*/ 0 w 1036319"/>
              <a:gd name="T5" fmla="*/ 60987066 h 399415"/>
              <a:gd name="T6" fmla="*/ 0 w 1036319"/>
              <a:gd name="T7" fmla="*/ 16366505 h 399415"/>
              <a:gd name="T8" fmla="*/ 0 w 1036319"/>
              <a:gd name="T9" fmla="*/ 0 h 399415"/>
              <a:gd name="T10" fmla="*/ 0 w 1036319"/>
              <a:gd name="T11" fmla="*/ 0 h 399415"/>
              <a:gd name="T12" fmla="*/ 0 w 1036319"/>
              <a:gd name="T13" fmla="*/ 16366505 h 399415"/>
              <a:gd name="T14" fmla="*/ 0 w 1036319"/>
              <a:gd name="T15" fmla="*/ 60987066 h 399415"/>
              <a:gd name="T16" fmla="*/ 0 w 1036319"/>
              <a:gd name="T17" fmla="*/ 127120710 h 399415"/>
              <a:gd name="T18" fmla="*/ 0 w 1036319"/>
              <a:gd name="T19" fmla="*/ 208031258 h 399415"/>
              <a:gd name="T20" fmla="*/ 0 w 1036319"/>
              <a:gd name="T21" fmla="*/ 1040145328 h 399415"/>
              <a:gd name="T22" fmla="*/ 0 w 1036319"/>
              <a:gd name="T23" fmla="*/ 1121053157 h 399415"/>
              <a:gd name="T24" fmla="*/ 0 w 1036319"/>
              <a:gd name="T25" fmla="*/ 1187184311 h 399415"/>
              <a:gd name="T26" fmla="*/ 0 w 1036319"/>
              <a:gd name="T27" fmla="*/ 1231804228 h 399415"/>
              <a:gd name="T28" fmla="*/ 0 w 1036319"/>
              <a:gd name="T29" fmla="*/ 1248176335 h 399415"/>
              <a:gd name="T30" fmla="*/ 0 w 1036319"/>
              <a:gd name="T31" fmla="*/ 1248176335 h 399415"/>
              <a:gd name="T32" fmla="*/ 0 w 1036319"/>
              <a:gd name="T33" fmla="*/ 1231804228 h 399415"/>
              <a:gd name="T34" fmla="*/ 0 w 1036319"/>
              <a:gd name="T35" fmla="*/ 1187184311 h 399415"/>
              <a:gd name="T36" fmla="*/ 0 w 1036319"/>
              <a:gd name="T37" fmla="*/ 1121053157 h 399415"/>
              <a:gd name="T38" fmla="*/ 0 w 1036319"/>
              <a:gd name="T39" fmla="*/ 1040145328 h 399415"/>
              <a:gd name="T40" fmla="*/ 0 w 1036319"/>
              <a:gd name="T41" fmla="*/ 208031258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pic>
        <p:nvPicPr>
          <p:cNvPr id="110596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800" y="974725"/>
            <a:ext cx="3562350" cy="261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7" name="object 7"/>
          <p:cNvSpPr>
            <a:spLocks/>
          </p:cNvSpPr>
          <p:nvPr/>
        </p:nvSpPr>
        <p:spPr bwMode="auto">
          <a:xfrm rot="5400000">
            <a:off x="4223544" y="3102769"/>
            <a:ext cx="3744912" cy="508000"/>
          </a:xfrm>
          <a:custGeom>
            <a:avLst/>
            <a:gdLst>
              <a:gd name="T0" fmla="*/ 0 w 1036319"/>
              <a:gd name="T1" fmla="*/ 90574115 h 399415"/>
              <a:gd name="T2" fmla="*/ 2147483647 w 1036319"/>
              <a:gd name="T3" fmla="*/ 55347162 h 399415"/>
              <a:gd name="T4" fmla="*/ 2147483647 w 1036319"/>
              <a:gd name="T5" fmla="*/ 26553592 h 399415"/>
              <a:gd name="T6" fmla="*/ 2147483647 w 1036319"/>
              <a:gd name="T7" fmla="*/ 7125749 h 399415"/>
              <a:gd name="T8" fmla="*/ 2147483647 w 1036319"/>
              <a:gd name="T9" fmla="*/ 0 h 399415"/>
              <a:gd name="T10" fmla="*/ 2147483647 w 1036319"/>
              <a:gd name="T11" fmla="*/ 0 h 399415"/>
              <a:gd name="T12" fmla="*/ 2147483647 w 1036319"/>
              <a:gd name="T13" fmla="*/ 7125749 h 399415"/>
              <a:gd name="T14" fmla="*/ 2147483647 w 1036319"/>
              <a:gd name="T15" fmla="*/ 26553592 h 399415"/>
              <a:gd name="T16" fmla="*/ 2147483647 w 1036319"/>
              <a:gd name="T17" fmla="*/ 55347162 h 399415"/>
              <a:gd name="T18" fmla="*/ 2147483647 w 1036319"/>
              <a:gd name="T19" fmla="*/ 90574115 h 399415"/>
              <a:gd name="T20" fmla="*/ 2147483647 w 1036319"/>
              <a:gd name="T21" fmla="*/ 452871103 h 399415"/>
              <a:gd name="T22" fmla="*/ 2147483647 w 1036319"/>
              <a:gd name="T23" fmla="*/ 488097343 h 399415"/>
              <a:gd name="T24" fmla="*/ 2147483647 w 1036319"/>
              <a:gd name="T25" fmla="*/ 516889153 h 399415"/>
              <a:gd name="T26" fmla="*/ 2147483647 w 1036319"/>
              <a:gd name="T27" fmla="*/ 536317797 h 399415"/>
              <a:gd name="T28" fmla="*/ 2147483647 w 1036319"/>
              <a:gd name="T29" fmla="*/ 543445747 h 399415"/>
              <a:gd name="T30" fmla="*/ 2147483647 w 1036319"/>
              <a:gd name="T31" fmla="*/ 543445747 h 399415"/>
              <a:gd name="T32" fmla="*/ 2147483647 w 1036319"/>
              <a:gd name="T33" fmla="*/ 536317797 h 399415"/>
              <a:gd name="T34" fmla="*/ 2147483647 w 1036319"/>
              <a:gd name="T35" fmla="*/ 516889153 h 399415"/>
              <a:gd name="T36" fmla="*/ 2147483647 w 1036319"/>
              <a:gd name="T37" fmla="*/ 488097343 h 399415"/>
              <a:gd name="T38" fmla="*/ 0 w 1036319"/>
              <a:gd name="T39" fmla="*/ 452871103 h 399415"/>
              <a:gd name="T40" fmla="*/ 0 w 1036319"/>
              <a:gd name="T41" fmla="*/ 90574115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10598" name="object 8"/>
          <p:cNvSpPr>
            <a:spLocks noChangeArrowheads="1"/>
          </p:cNvSpPr>
          <p:nvPr/>
        </p:nvSpPr>
        <p:spPr bwMode="auto">
          <a:xfrm rot="16200000">
            <a:off x="9789267" y="2979738"/>
            <a:ext cx="927100" cy="30257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10599" name="object 8"/>
          <p:cNvSpPr>
            <a:spLocks noChangeArrowheads="1"/>
          </p:cNvSpPr>
          <p:nvPr/>
        </p:nvSpPr>
        <p:spPr bwMode="auto">
          <a:xfrm>
            <a:off x="8394701" y="3790155"/>
            <a:ext cx="260350" cy="1525588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10600" name="object 7"/>
          <p:cNvSpPr>
            <a:spLocks/>
          </p:cNvSpPr>
          <p:nvPr/>
        </p:nvSpPr>
        <p:spPr bwMode="auto">
          <a:xfrm>
            <a:off x="7248526" y="1557338"/>
            <a:ext cx="3014663" cy="215900"/>
          </a:xfrm>
          <a:custGeom>
            <a:avLst/>
            <a:gdLst>
              <a:gd name="T0" fmla="*/ 0 w 1036319"/>
              <a:gd name="T1" fmla="*/ 1 h 399415"/>
              <a:gd name="T2" fmla="*/ 2147483647 w 1036319"/>
              <a:gd name="T3" fmla="*/ 1 h 399415"/>
              <a:gd name="T4" fmla="*/ 2147483647 w 1036319"/>
              <a:gd name="T5" fmla="*/ 1 h 399415"/>
              <a:gd name="T6" fmla="*/ 2147483647 w 1036319"/>
              <a:gd name="T7" fmla="*/ 1 h 399415"/>
              <a:gd name="T8" fmla="*/ 2147483647 w 1036319"/>
              <a:gd name="T9" fmla="*/ 0 h 399415"/>
              <a:gd name="T10" fmla="*/ 2147483647 w 1036319"/>
              <a:gd name="T11" fmla="*/ 0 h 399415"/>
              <a:gd name="T12" fmla="*/ 2147483647 w 1036319"/>
              <a:gd name="T13" fmla="*/ 1 h 399415"/>
              <a:gd name="T14" fmla="*/ 2147483647 w 1036319"/>
              <a:gd name="T15" fmla="*/ 1 h 399415"/>
              <a:gd name="T16" fmla="*/ 2147483647 w 1036319"/>
              <a:gd name="T17" fmla="*/ 1 h 399415"/>
              <a:gd name="T18" fmla="*/ 2147483647 w 1036319"/>
              <a:gd name="T19" fmla="*/ 1 h 399415"/>
              <a:gd name="T20" fmla="*/ 2147483647 w 1036319"/>
              <a:gd name="T21" fmla="*/ 1 h 399415"/>
              <a:gd name="T22" fmla="*/ 2147483647 w 1036319"/>
              <a:gd name="T23" fmla="*/ 1 h 399415"/>
              <a:gd name="T24" fmla="*/ 2147483647 w 1036319"/>
              <a:gd name="T25" fmla="*/ 1 h 399415"/>
              <a:gd name="T26" fmla="*/ 2147483647 w 1036319"/>
              <a:gd name="T27" fmla="*/ 1 h 399415"/>
              <a:gd name="T28" fmla="*/ 2147483647 w 1036319"/>
              <a:gd name="T29" fmla="*/ 1 h 399415"/>
              <a:gd name="T30" fmla="*/ 2147483647 w 1036319"/>
              <a:gd name="T31" fmla="*/ 1 h 399415"/>
              <a:gd name="T32" fmla="*/ 2147483647 w 1036319"/>
              <a:gd name="T33" fmla="*/ 1 h 399415"/>
              <a:gd name="T34" fmla="*/ 2147483647 w 1036319"/>
              <a:gd name="T35" fmla="*/ 1 h 399415"/>
              <a:gd name="T36" fmla="*/ 2147483647 w 1036319"/>
              <a:gd name="T37" fmla="*/ 1 h 399415"/>
              <a:gd name="T38" fmla="*/ 0 w 1036319"/>
              <a:gd name="T39" fmla="*/ 1 h 399415"/>
              <a:gd name="T40" fmla="*/ 0 w 1036319"/>
              <a:gd name="T41" fmla="*/ 1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10602" name="object 3"/>
          <p:cNvSpPr>
            <a:spLocks noChangeArrowheads="1"/>
          </p:cNvSpPr>
          <p:nvPr/>
        </p:nvSpPr>
        <p:spPr bwMode="auto">
          <a:xfrm>
            <a:off x="1517650" y="7939"/>
            <a:ext cx="8929688" cy="97472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5" name="3 Título"/>
          <p:cNvSpPr txBox="1">
            <a:spLocks/>
          </p:cNvSpPr>
          <p:nvPr/>
        </p:nvSpPr>
        <p:spPr bwMode="auto">
          <a:xfrm>
            <a:off x="1679575" y="142876"/>
            <a:ext cx="7526338" cy="8556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Guía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protocolo quirúrgico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88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object 5"/>
          <p:cNvSpPr>
            <a:spLocks noChangeArrowheads="1"/>
          </p:cNvSpPr>
          <p:nvPr/>
        </p:nvSpPr>
        <p:spPr bwMode="auto">
          <a:xfrm>
            <a:off x="1524001" y="1236663"/>
            <a:ext cx="6657975" cy="44513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11619" name="object 7"/>
          <p:cNvSpPr>
            <a:spLocks/>
          </p:cNvSpPr>
          <p:nvPr/>
        </p:nvSpPr>
        <p:spPr bwMode="auto">
          <a:xfrm>
            <a:off x="4592638" y="2133601"/>
            <a:ext cx="500062" cy="574675"/>
          </a:xfrm>
          <a:custGeom>
            <a:avLst/>
            <a:gdLst>
              <a:gd name="T0" fmla="*/ 0 w 1036319"/>
              <a:gd name="T1" fmla="*/ 2147483647 h 399415"/>
              <a:gd name="T2" fmla="*/ 0 w 1036319"/>
              <a:gd name="T3" fmla="*/ 2147483647 h 399415"/>
              <a:gd name="T4" fmla="*/ 0 w 1036319"/>
              <a:gd name="T5" fmla="*/ 1076278496 h 399415"/>
              <a:gd name="T6" fmla="*/ 0 w 1036319"/>
              <a:gd name="T7" fmla="*/ 288840872 h 399415"/>
              <a:gd name="T8" fmla="*/ 0 w 1036319"/>
              <a:gd name="T9" fmla="*/ 0 h 399415"/>
              <a:gd name="T10" fmla="*/ 0 w 1036319"/>
              <a:gd name="T11" fmla="*/ 0 h 399415"/>
              <a:gd name="T12" fmla="*/ 0 w 1036319"/>
              <a:gd name="T13" fmla="*/ 288840872 h 399415"/>
              <a:gd name="T14" fmla="*/ 0 w 1036319"/>
              <a:gd name="T15" fmla="*/ 1076278496 h 399415"/>
              <a:gd name="T16" fmla="*/ 0 w 1036319"/>
              <a:gd name="T17" fmla="*/ 2147483647 h 399415"/>
              <a:gd name="T18" fmla="*/ 0 w 1036319"/>
              <a:gd name="T19" fmla="*/ 2147483647 h 399415"/>
              <a:gd name="T20" fmla="*/ 0 w 1036319"/>
              <a:gd name="T21" fmla="*/ 2147483647 h 399415"/>
              <a:gd name="T22" fmla="*/ 0 w 1036319"/>
              <a:gd name="T23" fmla="*/ 2147483647 h 399415"/>
              <a:gd name="T24" fmla="*/ 0 w 1036319"/>
              <a:gd name="T25" fmla="*/ 2147483647 h 399415"/>
              <a:gd name="T26" fmla="*/ 0 w 1036319"/>
              <a:gd name="T27" fmla="*/ 2147483647 h 399415"/>
              <a:gd name="T28" fmla="*/ 0 w 1036319"/>
              <a:gd name="T29" fmla="*/ 2147483647 h 399415"/>
              <a:gd name="T30" fmla="*/ 0 w 1036319"/>
              <a:gd name="T31" fmla="*/ 2147483647 h 399415"/>
              <a:gd name="T32" fmla="*/ 0 w 1036319"/>
              <a:gd name="T33" fmla="*/ 2147483647 h 399415"/>
              <a:gd name="T34" fmla="*/ 0 w 1036319"/>
              <a:gd name="T35" fmla="*/ 2147483647 h 399415"/>
              <a:gd name="T36" fmla="*/ 0 w 1036319"/>
              <a:gd name="T37" fmla="*/ 2147483647 h 399415"/>
              <a:gd name="T38" fmla="*/ 0 w 1036319"/>
              <a:gd name="T39" fmla="*/ 2147483647 h 399415"/>
              <a:gd name="T40" fmla="*/ 0 w 1036319"/>
              <a:gd name="T41" fmla="*/ 2147483647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pic>
        <p:nvPicPr>
          <p:cNvPr id="111620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075" y="989014"/>
            <a:ext cx="3562350" cy="261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1" name="object 7"/>
          <p:cNvSpPr>
            <a:spLocks/>
          </p:cNvSpPr>
          <p:nvPr/>
        </p:nvSpPr>
        <p:spPr bwMode="auto">
          <a:xfrm>
            <a:off x="3575051" y="2098675"/>
            <a:ext cx="792163" cy="319088"/>
          </a:xfrm>
          <a:custGeom>
            <a:avLst/>
            <a:gdLst>
              <a:gd name="T0" fmla="*/ 0 w 1036319"/>
              <a:gd name="T1" fmla="*/ 80 h 399415"/>
              <a:gd name="T2" fmla="*/ 2 w 1036319"/>
              <a:gd name="T3" fmla="*/ 49 h 399415"/>
              <a:gd name="T4" fmla="*/ 6 w 1036319"/>
              <a:gd name="T5" fmla="*/ 24 h 399415"/>
              <a:gd name="T6" fmla="*/ 12 w 1036319"/>
              <a:gd name="T7" fmla="*/ 6 h 399415"/>
              <a:gd name="T8" fmla="*/ 21 w 1036319"/>
              <a:gd name="T9" fmla="*/ 0 h 399415"/>
              <a:gd name="T10" fmla="*/ 307 w 1036319"/>
              <a:gd name="T11" fmla="*/ 0 h 399415"/>
              <a:gd name="T12" fmla="*/ 314 w 1036319"/>
              <a:gd name="T13" fmla="*/ 6 h 399415"/>
              <a:gd name="T14" fmla="*/ 321 w 1036319"/>
              <a:gd name="T15" fmla="*/ 24 h 399415"/>
              <a:gd name="T16" fmla="*/ 326 w 1036319"/>
              <a:gd name="T17" fmla="*/ 49 h 399415"/>
              <a:gd name="T18" fmla="*/ 327 w 1036319"/>
              <a:gd name="T19" fmla="*/ 80 h 399415"/>
              <a:gd name="T20" fmla="*/ 327 w 1036319"/>
              <a:gd name="T21" fmla="*/ 396 h 399415"/>
              <a:gd name="T22" fmla="*/ 326 w 1036319"/>
              <a:gd name="T23" fmla="*/ 427 h 399415"/>
              <a:gd name="T24" fmla="*/ 321 w 1036319"/>
              <a:gd name="T25" fmla="*/ 452 h 399415"/>
              <a:gd name="T26" fmla="*/ 314 w 1036319"/>
              <a:gd name="T27" fmla="*/ 469 h 399415"/>
              <a:gd name="T28" fmla="*/ 307 w 1036319"/>
              <a:gd name="T29" fmla="*/ 475 h 399415"/>
              <a:gd name="T30" fmla="*/ 21 w 1036319"/>
              <a:gd name="T31" fmla="*/ 475 h 399415"/>
              <a:gd name="T32" fmla="*/ 12 w 1036319"/>
              <a:gd name="T33" fmla="*/ 469 h 399415"/>
              <a:gd name="T34" fmla="*/ 6 w 1036319"/>
              <a:gd name="T35" fmla="*/ 452 h 399415"/>
              <a:gd name="T36" fmla="*/ 2 w 1036319"/>
              <a:gd name="T37" fmla="*/ 427 h 399415"/>
              <a:gd name="T38" fmla="*/ 0 w 1036319"/>
              <a:gd name="T39" fmla="*/ 396 h 399415"/>
              <a:gd name="T40" fmla="*/ 0 w 1036319"/>
              <a:gd name="T41" fmla="*/ 80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11622" name="object 8"/>
          <p:cNvSpPr>
            <a:spLocks noChangeArrowheads="1"/>
          </p:cNvSpPr>
          <p:nvPr/>
        </p:nvSpPr>
        <p:spPr bwMode="auto">
          <a:xfrm>
            <a:off x="9050338" y="3765551"/>
            <a:ext cx="360362" cy="18700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11623" name="object 7"/>
          <p:cNvSpPr>
            <a:spLocks/>
          </p:cNvSpPr>
          <p:nvPr/>
        </p:nvSpPr>
        <p:spPr bwMode="auto">
          <a:xfrm>
            <a:off x="7319964" y="1735139"/>
            <a:ext cx="3024187" cy="180975"/>
          </a:xfrm>
          <a:custGeom>
            <a:avLst/>
            <a:gdLst>
              <a:gd name="T0" fmla="*/ 0 w 1036319"/>
              <a:gd name="T1" fmla="*/ 0 h 399415"/>
              <a:gd name="T2" fmla="*/ 2147483647 w 1036319"/>
              <a:gd name="T3" fmla="*/ 0 h 399415"/>
              <a:gd name="T4" fmla="*/ 2147483647 w 1036319"/>
              <a:gd name="T5" fmla="*/ 0 h 399415"/>
              <a:gd name="T6" fmla="*/ 2147483647 w 1036319"/>
              <a:gd name="T7" fmla="*/ 0 h 399415"/>
              <a:gd name="T8" fmla="*/ 2147483647 w 1036319"/>
              <a:gd name="T9" fmla="*/ 0 h 399415"/>
              <a:gd name="T10" fmla="*/ 2147483647 w 1036319"/>
              <a:gd name="T11" fmla="*/ 0 h 399415"/>
              <a:gd name="T12" fmla="*/ 2147483647 w 1036319"/>
              <a:gd name="T13" fmla="*/ 0 h 399415"/>
              <a:gd name="T14" fmla="*/ 2147483647 w 1036319"/>
              <a:gd name="T15" fmla="*/ 0 h 399415"/>
              <a:gd name="T16" fmla="*/ 2147483647 w 1036319"/>
              <a:gd name="T17" fmla="*/ 0 h 399415"/>
              <a:gd name="T18" fmla="*/ 2147483647 w 1036319"/>
              <a:gd name="T19" fmla="*/ 0 h 399415"/>
              <a:gd name="T20" fmla="*/ 2147483647 w 1036319"/>
              <a:gd name="T21" fmla="*/ 0 h 399415"/>
              <a:gd name="T22" fmla="*/ 2147483647 w 1036319"/>
              <a:gd name="T23" fmla="*/ 0 h 399415"/>
              <a:gd name="T24" fmla="*/ 2147483647 w 1036319"/>
              <a:gd name="T25" fmla="*/ 0 h 399415"/>
              <a:gd name="T26" fmla="*/ 2147483647 w 1036319"/>
              <a:gd name="T27" fmla="*/ 0 h 399415"/>
              <a:gd name="T28" fmla="*/ 2147483647 w 1036319"/>
              <a:gd name="T29" fmla="*/ 0 h 399415"/>
              <a:gd name="T30" fmla="*/ 2147483647 w 1036319"/>
              <a:gd name="T31" fmla="*/ 0 h 399415"/>
              <a:gd name="T32" fmla="*/ 2147483647 w 1036319"/>
              <a:gd name="T33" fmla="*/ 0 h 399415"/>
              <a:gd name="T34" fmla="*/ 2147483647 w 1036319"/>
              <a:gd name="T35" fmla="*/ 0 h 399415"/>
              <a:gd name="T36" fmla="*/ 2147483647 w 1036319"/>
              <a:gd name="T37" fmla="*/ 0 h 399415"/>
              <a:gd name="T38" fmla="*/ 0 w 1036319"/>
              <a:gd name="T39" fmla="*/ 0 h 399415"/>
              <a:gd name="T40" fmla="*/ 0 w 1036319"/>
              <a:gd name="T41" fmla="*/ 0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11625" name="object 3"/>
          <p:cNvSpPr>
            <a:spLocks noChangeArrowheads="1"/>
          </p:cNvSpPr>
          <p:nvPr/>
        </p:nvSpPr>
        <p:spPr bwMode="auto">
          <a:xfrm>
            <a:off x="1517650" y="7939"/>
            <a:ext cx="8929688" cy="9747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4" name="3 Título"/>
          <p:cNvSpPr txBox="1">
            <a:spLocks/>
          </p:cNvSpPr>
          <p:nvPr/>
        </p:nvSpPr>
        <p:spPr bwMode="auto">
          <a:xfrm>
            <a:off x="1679575" y="142876"/>
            <a:ext cx="7526338" cy="8556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Guía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protocolo quirúrgico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949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object 5"/>
          <p:cNvSpPr>
            <a:spLocks noChangeArrowheads="1"/>
          </p:cNvSpPr>
          <p:nvPr/>
        </p:nvSpPr>
        <p:spPr bwMode="auto">
          <a:xfrm>
            <a:off x="1524001" y="1236663"/>
            <a:ext cx="6657975" cy="44513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12643" name="object 7"/>
          <p:cNvSpPr>
            <a:spLocks/>
          </p:cNvSpPr>
          <p:nvPr/>
        </p:nvSpPr>
        <p:spPr bwMode="auto">
          <a:xfrm>
            <a:off x="3792538" y="3770313"/>
            <a:ext cx="863600" cy="508000"/>
          </a:xfrm>
          <a:custGeom>
            <a:avLst/>
            <a:gdLst>
              <a:gd name="T0" fmla="*/ 0 w 1036319"/>
              <a:gd name="T1" fmla="*/ 90603744 h 399415"/>
              <a:gd name="T2" fmla="*/ 23 w 1036319"/>
              <a:gd name="T3" fmla="*/ 55364338 h 399415"/>
              <a:gd name="T4" fmla="*/ 82 w 1036319"/>
              <a:gd name="T5" fmla="*/ 26562139 h 399415"/>
              <a:gd name="T6" fmla="*/ 173 w 1036319"/>
              <a:gd name="T7" fmla="*/ 7128552 h 399415"/>
              <a:gd name="T8" fmla="*/ 281 w 1036319"/>
              <a:gd name="T9" fmla="*/ 0 h 399415"/>
              <a:gd name="T10" fmla="*/ 4089 w 1036319"/>
              <a:gd name="T11" fmla="*/ 0 h 399415"/>
              <a:gd name="T12" fmla="*/ 4198 w 1036319"/>
              <a:gd name="T13" fmla="*/ 7128552 h 399415"/>
              <a:gd name="T14" fmla="*/ 4288 w 1036319"/>
              <a:gd name="T15" fmla="*/ 26562139 h 399415"/>
              <a:gd name="T16" fmla="*/ 4348 w 1036319"/>
              <a:gd name="T17" fmla="*/ 55364338 h 399415"/>
              <a:gd name="T18" fmla="*/ 4370 w 1036319"/>
              <a:gd name="T19" fmla="*/ 90603744 h 399415"/>
              <a:gd name="T20" fmla="*/ 4370 w 1036319"/>
              <a:gd name="T21" fmla="*/ 453015993 h 399415"/>
              <a:gd name="T22" fmla="*/ 4348 w 1036319"/>
              <a:gd name="T23" fmla="*/ 488252978 h 399415"/>
              <a:gd name="T24" fmla="*/ 4288 w 1036319"/>
              <a:gd name="T25" fmla="*/ 517055859 h 399415"/>
              <a:gd name="T26" fmla="*/ 4198 w 1036319"/>
              <a:gd name="T27" fmla="*/ 536488410 h 399415"/>
              <a:gd name="T28" fmla="*/ 4089 w 1036319"/>
              <a:gd name="T29" fmla="*/ 543618964 h 399415"/>
              <a:gd name="T30" fmla="*/ 281 w 1036319"/>
              <a:gd name="T31" fmla="*/ 543618964 h 399415"/>
              <a:gd name="T32" fmla="*/ 173 w 1036319"/>
              <a:gd name="T33" fmla="*/ 536488410 h 399415"/>
              <a:gd name="T34" fmla="*/ 82 w 1036319"/>
              <a:gd name="T35" fmla="*/ 517055859 h 399415"/>
              <a:gd name="T36" fmla="*/ 23 w 1036319"/>
              <a:gd name="T37" fmla="*/ 488252978 h 399415"/>
              <a:gd name="T38" fmla="*/ 0 w 1036319"/>
              <a:gd name="T39" fmla="*/ 453015993 h 399415"/>
              <a:gd name="T40" fmla="*/ 0 w 1036319"/>
              <a:gd name="T41" fmla="*/ 90603744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pic>
        <p:nvPicPr>
          <p:cNvPr id="112644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075" y="989014"/>
            <a:ext cx="3562350" cy="261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5" name="object 7"/>
          <p:cNvSpPr>
            <a:spLocks/>
          </p:cNvSpPr>
          <p:nvPr/>
        </p:nvSpPr>
        <p:spPr bwMode="auto">
          <a:xfrm>
            <a:off x="3514726" y="2549525"/>
            <a:ext cx="792163" cy="319088"/>
          </a:xfrm>
          <a:custGeom>
            <a:avLst/>
            <a:gdLst>
              <a:gd name="T0" fmla="*/ 0 w 1036319"/>
              <a:gd name="T1" fmla="*/ 80 h 399415"/>
              <a:gd name="T2" fmla="*/ 2 w 1036319"/>
              <a:gd name="T3" fmla="*/ 49 h 399415"/>
              <a:gd name="T4" fmla="*/ 6 w 1036319"/>
              <a:gd name="T5" fmla="*/ 24 h 399415"/>
              <a:gd name="T6" fmla="*/ 12 w 1036319"/>
              <a:gd name="T7" fmla="*/ 6 h 399415"/>
              <a:gd name="T8" fmla="*/ 21 w 1036319"/>
              <a:gd name="T9" fmla="*/ 0 h 399415"/>
              <a:gd name="T10" fmla="*/ 307 w 1036319"/>
              <a:gd name="T11" fmla="*/ 0 h 399415"/>
              <a:gd name="T12" fmla="*/ 314 w 1036319"/>
              <a:gd name="T13" fmla="*/ 6 h 399415"/>
              <a:gd name="T14" fmla="*/ 321 w 1036319"/>
              <a:gd name="T15" fmla="*/ 24 h 399415"/>
              <a:gd name="T16" fmla="*/ 326 w 1036319"/>
              <a:gd name="T17" fmla="*/ 49 h 399415"/>
              <a:gd name="T18" fmla="*/ 327 w 1036319"/>
              <a:gd name="T19" fmla="*/ 80 h 399415"/>
              <a:gd name="T20" fmla="*/ 327 w 1036319"/>
              <a:gd name="T21" fmla="*/ 396 h 399415"/>
              <a:gd name="T22" fmla="*/ 326 w 1036319"/>
              <a:gd name="T23" fmla="*/ 427 h 399415"/>
              <a:gd name="T24" fmla="*/ 321 w 1036319"/>
              <a:gd name="T25" fmla="*/ 452 h 399415"/>
              <a:gd name="T26" fmla="*/ 314 w 1036319"/>
              <a:gd name="T27" fmla="*/ 469 h 399415"/>
              <a:gd name="T28" fmla="*/ 307 w 1036319"/>
              <a:gd name="T29" fmla="*/ 475 h 399415"/>
              <a:gd name="T30" fmla="*/ 21 w 1036319"/>
              <a:gd name="T31" fmla="*/ 475 h 399415"/>
              <a:gd name="T32" fmla="*/ 12 w 1036319"/>
              <a:gd name="T33" fmla="*/ 469 h 399415"/>
              <a:gd name="T34" fmla="*/ 6 w 1036319"/>
              <a:gd name="T35" fmla="*/ 452 h 399415"/>
              <a:gd name="T36" fmla="*/ 2 w 1036319"/>
              <a:gd name="T37" fmla="*/ 427 h 399415"/>
              <a:gd name="T38" fmla="*/ 0 w 1036319"/>
              <a:gd name="T39" fmla="*/ 396 h 399415"/>
              <a:gd name="T40" fmla="*/ 0 w 1036319"/>
              <a:gd name="T41" fmla="*/ 80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12646" name="object 8"/>
          <p:cNvSpPr>
            <a:spLocks noChangeArrowheads="1"/>
          </p:cNvSpPr>
          <p:nvPr/>
        </p:nvSpPr>
        <p:spPr bwMode="auto">
          <a:xfrm>
            <a:off x="9048751" y="3644900"/>
            <a:ext cx="455613" cy="23050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12647" name="object 7"/>
          <p:cNvSpPr>
            <a:spLocks/>
          </p:cNvSpPr>
          <p:nvPr/>
        </p:nvSpPr>
        <p:spPr bwMode="auto">
          <a:xfrm>
            <a:off x="7319964" y="1906589"/>
            <a:ext cx="3024187" cy="153987"/>
          </a:xfrm>
          <a:custGeom>
            <a:avLst/>
            <a:gdLst>
              <a:gd name="T0" fmla="*/ 0 w 1036319"/>
              <a:gd name="T1" fmla="*/ 0 h 399415"/>
              <a:gd name="T2" fmla="*/ 2147483647 w 1036319"/>
              <a:gd name="T3" fmla="*/ 0 h 399415"/>
              <a:gd name="T4" fmla="*/ 2147483647 w 1036319"/>
              <a:gd name="T5" fmla="*/ 0 h 399415"/>
              <a:gd name="T6" fmla="*/ 2147483647 w 1036319"/>
              <a:gd name="T7" fmla="*/ 0 h 399415"/>
              <a:gd name="T8" fmla="*/ 2147483647 w 1036319"/>
              <a:gd name="T9" fmla="*/ 0 h 399415"/>
              <a:gd name="T10" fmla="*/ 2147483647 w 1036319"/>
              <a:gd name="T11" fmla="*/ 0 h 399415"/>
              <a:gd name="T12" fmla="*/ 2147483647 w 1036319"/>
              <a:gd name="T13" fmla="*/ 0 h 399415"/>
              <a:gd name="T14" fmla="*/ 2147483647 w 1036319"/>
              <a:gd name="T15" fmla="*/ 0 h 399415"/>
              <a:gd name="T16" fmla="*/ 2147483647 w 1036319"/>
              <a:gd name="T17" fmla="*/ 0 h 399415"/>
              <a:gd name="T18" fmla="*/ 2147483647 w 1036319"/>
              <a:gd name="T19" fmla="*/ 0 h 399415"/>
              <a:gd name="T20" fmla="*/ 2147483647 w 1036319"/>
              <a:gd name="T21" fmla="*/ 0 h 399415"/>
              <a:gd name="T22" fmla="*/ 2147483647 w 1036319"/>
              <a:gd name="T23" fmla="*/ 0 h 399415"/>
              <a:gd name="T24" fmla="*/ 2147483647 w 1036319"/>
              <a:gd name="T25" fmla="*/ 0 h 399415"/>
              <a:gd name="T26" fmla="*/ 2147483647 w 1036319"/>
              <a:gd name="T27" fmla="*/ 0 h 399415"/>
              <a:gd name="T28" fmla="*/ 2147483647 w 1036319"/>
              <a:gd name="T29" fmla="*/ 0 h 399415"/>
              <a:gd name="T30" fmla="*/ 2147483647 w 1036319"/>
              <a:gd name="T31" fmla="*/ 0 h 399415"/>
              <a:gd name="T32" fmla="*/ 2147483647 w 1036319"/>
              <a:gd name="T33" fmla="*/ 0 h 399415"/>
              <a:gd name="T34" fmla="*/ 2147483647 w 1036319"/>
              <a:gd name="T35" fmla="*/ 0 h 399415"/>
              <a:gd name="T36" fmla="*/ 2147483647 w 1036319"/>
              <a:gd name="T37" fmla="*/ 0 h 399415"/>
              <a:gd name="T38" fmla="*/ 0 w 1036319"/>
              <a:gd name="T39" fmla="*/ 0 h 399415"/>
              <a:gd name="T40" fmla="*/ 0 w 1036319"/>
              <a:gd name="T41" fmla="*/ 0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12649" name="object 3"/>
          <p:cNvSpPr>
            <a:spLocks noChangeArrowheads="1"/>
          </p:cNvSpPr>
          <p:nvPr/>
        </p:nvSpPr>
        <p:spPr bwMode="auto">
          <a:xfrm>
            <a:off x="1517650" y="7939"/>
            <a:ext cx="8929688" cy="9747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4" name="3 Título"/>
          <p:cNvSpPr txBox="1">
            <a:spLocks/>
          </p:cNvSpPr>
          <p:nvPr/>
        </p:nvSpPr>
        <p:spPr bwMode="auto">
          <a:xfrm>
            <a:off x="1679575" y="142876"/>
            <a:ext cx="7526338" cy="8556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Guía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protocolo quirúrgico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82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object 5"/>
          <p:cNvSpPr>
            <a:spLocks noChangeArrowheads="1"/>
          </p:cNvSpPr>
          <p:nvPr/>
        </p:nvSpPr>
        <p:spPr bwMode="auto">
          <a:xfrm>
            <a:off x="1524001" y="1236663"/>
            <a:ext cx="6657975" cy="44513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13667" name="object 7"/>
          <p:cNvSpPr>
            <a:spLocks/>
          </p:cNvSpPr>
          <p:nvPr/>
        </p:nvSpPr>
        <p:spPr bwMode="auto">
          <a:xfrm>
            <a:off x="4511676" y="3770313"/>
            <a:ext cx="576263" cy="508000"/>
          </a:xfrm>
          <a:custGeom>
            <a:avLst/>
            <a:gdLst>
              <a:gd name="T0" fmla="*/ 0 w 1036319"/>
              <a:gd name="T1" fmla="*/ 90603744 h 399415"/>
              <a:gd name="T2" fmla="*/ 1 w 1036319"/>
              <a:gd name="T3" fmla="*/ 55364338 h 399415"/>
              <a:gd name="T4" fmla="*/ 1 w 1036319"/>
              <a:gd name="T5" fmla="*/ 26562139 h 399415"/>
              <a:gd name="T6" fmla="*/ 1 w 1036319"/>
              <a:gd name="T7" fmla="*/ 7128552 h 399415"/>
              <a:gd name="T8" fmla="*/ 1 w 1036319"/>
              <a:gd name="T9" fmla="*/ 0 h 399415"/>
              <a:gd name="T10" fmla="*/ 1 w 1036319"/>
              <a:gd name="T11" fmla="*/ 0 h 399415"/>
              <a:gd name="T12" fmla="*/ 1 w 1036319"/>
              <a:gd name="T13" fmla="*/ 7128552 h 399415"/>
              <a:gd name="T14" fmla="*/ 1 w 1036319"/>
              <a:gd name="T15" fmla="*/ 26562139 h 399415"/>
              <a:gd name="T16" fmla="*/ 1 w 1036319"/>
              <a:gd name="T17" fmla="*/ 55364338 h 399415"/>
              <a:gd name="T18" fmla="*/ 1 w 1036319"/>
              <a:gd name="T19" fmla="*/ 90603744 h 399415"/>
              <a:gd name="T20" fmla="*/ 1 w 1036319"/>
              <a:gd name="T21" fmla="*/ 453015993 h 399415"/>
              <a:gd name="T22" fmla="*/ 1 w 1036319"/>
              <a:gd name="T23" fmla="*/ 488252978 h 399415"/>
              <a:gd name="T24" fmla="*/ 1 w 1036319"/>
              <a:gd name="T25" fmla="*/ 517055859 h 399415"/>
              <a:gd name="T26" fmla="*/ 1 w 1036319"/>
              <a:gd name="T27" fmla="*/ 536488410 h 399415"/>
              <a:gd name="T28" fmla="*/ 1 w 1036319"/>
              <a:gd name="T29" fmla="*/ 543618964 h 399415"/>
              <a:gd name="T30" fmla="*/ 1 w 1036319"/>
              <a:gd name="T31" fmla="*/ 543618964 h 399415"/>
              <a:gd name="T32" fmla="*/ 1 w 1036319"/>
              <a:gd name="T33" fmla="*/ 536488410 h 399415"/>
              <a:gd name="T34" fmla="*/ 1 w 1036319"/>
              <a:gd name="T35" fmla="*/ 517055859 h 399415"/>
              <a:gd name="T36" fmla="*/ 1 w 1036319"/>
              <a:gd name="T37" fmla="*/ 488252978 h 399415"/>
              <a:gd name="T38" fmla="*/ 0 w 1036319"/>
              <a:gd name="T39" fmla="*/ 453015993 h 399415"/>
              <a:gd name="T40" fmla="*/ 0 w 1036319"/>
              <a:gd name="T41" fmla="*/ 90603744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pic>
        <p:nvPicPr>
          <p:cNvPr id="113668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288" y="989014"/>
            <a:ext cx="3560762" cy="261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9" name="object 7"/>
          <p:cNvSpPr>
            <a:spLocks/>
          </p:cNvSpPr>
          <p:nvPr/>
        </p:nvSpPr>
        <p:spPr bwMode="auto">
          <a:xfrm>
            <a:off x="3514726" y="2549525"/>
            <a:ext cx="792163" cy="319088"/>
          </a:xfrm>
          <a:custGeom>
            <a:avLst/>
            <a:gdLst>
              <a:gd name="T0" fmla="*/ 0 w 1036319"/>
              <a:gd name="T1" fmla="*/ 80 h 399415"/>
              <a:gd name="T2" fmla="*/ 2 w 1036319"/>
              <a:gd name="T3" fmla="*/ 49 h 399415"/>
              <a:gd name="T4" fmla="*/ 6 w 1036319"/>
              <a:gd name="T5" fmla="*/ 24 h 399415"/>
              <a:gd name="T6" fmla="*/ 12 w 1036319"/>
              <a:gd name="T7" fmla="*/ 6 h 399415"/>
              <a:gd name="T8" fmla="*/ 21 w 1036319"/>
              <a:gd name="T9" fmla="*/ 0 h 399415"/>
              <a:gd name="T10" fmla="*/ 307 w 1036319"/>
              <a:gd name="T11" fmla="*/ 0 h 399415"/>
              <a:gd name="T12" fmla="*/ 314 w 1036319"/>
              <a:gd name="T13" fmla="*/ 6 h 399415"/>
              <a:gd name="T14" fmla="*/ 321 w 1036319"/>
              <a:gd name="T15" fmla="*/ 24 h 399415"/>
              <a:gd name="T16" fmla="*/ 326 w 1036319"/>
              <a:gd name="T17" fmla="*/ 49 h 399415"/>
              <a:gd name="T18" fmla="*/ 327 w 1036319"/>
              <a:gd name="T19" fmla="*/ 80 h 399415"/>
              <a:gd name="T20" fmla="*/ 327 w 1036319"/>
              <a:gd name="T21" fmla="*/ 396 h 399415"/>
              <a:gd name="T22" fmla="*/ 326 w 1036319"/>
              <a:gd name="T23" fmla="*/ 427 h 399415"/>
              <a:gd name="T24" fmla="*/ 321 w 1036319"/>
              <a:gd name="T25" fmla="*/ 452 h 399415"/>
              <a:gd name="T26" fmla="*/ 314 w 1036319"/>
              <a:gd name="T27" fmla="*/ 469 h 399415"/>
              <a:gd name="T28" fmla="*/ 307 w 1036319"/>
              <a:gd name="T29" fmla="*/ 475 h 399415"/>
              <a:gd name="T30" fmla="*/ 21 w 1036319"/>
              <a:gd name="T31" fmla="*/ 475 h 399415"/>
              <a:gd name="T32" fmla="*/ 12 w 1036319"/>
              <a:gd name="T33" fmla="*/ 469 h 399415"/>
              <a:gd name="T34" fmla="*/ 6 w 1036319"/>
              <a:gd name="T35" fmla="*/ 452 h 399415"/>
              <a:gd name="T36" fmla="*/ 2 w 1036319"/>
              <a:gd name="T37" fmla="*/ 427 h 399415"/>
              <a:gd name="T38" fmla="*/ 0 w 1036319"/>
              <a:gd name="T39" fmla="*/ 396 h 399415"/>
              <a:gd name="T40" fmla="*/ 0 w 1036319"/>
              <a:gd name="T41" fmla="*/ 80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13670" name="object 8"/>
          <p:cNvSpPr>
            <a:spLocks noChangeArrowheads="1"/>
          </p:cNvSpPr>
          <p:nvPr/>
        </p:nvSpPr>
        <p:spPr bwMode="auto">
          <a:xfrm>
            <a:off x="9048751" y="3644900"/>
            <a:ext cx="455613" cy="230663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13671" name="object 7"/>
          <p:cNvSpPr>
            <a:spLocks/>
          </p:cNvSpPr>
          <p:nvPr/>
        </p:nvSpPr>
        <p:spPr bwMode="auto">
          <a:xfrm>
            <a:off x="7248525" y="2178050"/>
            <a:ext cx="3024188" cy="153988"/>
          </a:xfrm>
          <a:custGeom>
            <a:avLst/>
            <a:gdLst>
              <a:gd name="T0" fmla="*/ 0 w 1036319"/>
              <a:gd name="T1" fmla="*/ 0 h 399415"/>
              <a:gd name="T2" fmla="*/ 2147483647 w 1036319"/>
              <a:gd name="T3" fmla="*/ 0 h 399415"/>
              <a:gd name="T4" fmla="*/ 2147483647 w 1036319"/>
              <a:gd name="T5" fmla="*/ 0 h 399415"/>
              <a:gd name="T6" fmla="*/ 2147483647 w 1036319"/>
              <a:gd name="T7" fmla="*/ 0 h 399415"/>
              <a:gd name="T8" fmla="*/ 2147483647 w 1036319"/>
              <a:gd name="T9" fmla="*/ 0 h 399415"/>
              <a:gd name="T10" fmla="*/ 2147483647 w 1036319"/>
              <a:gd name="T11" fmla="*/ 0 h 399415"/>
              <a:gd name="T12" fmla="*/ 2147483647 w 1036319"/>
              <a:gd name="T13" fmla="*/ 0 h 399415"/>
              <a:gd name="T14" fmla="*/ 2147483647 w 1036319"/>
              <a:gd name="T15" fmla="*/ 0 h 399415"/>
              <a:gd name="T16" fmla="*/ 2147483647 w 1036319"/>
              <a:gd name="T17" fmla="*/ 0 h 399415"/>
              <a:gd name="T18" fmla="*/ 2147483647 w 1036319"/>
              <a:gd name="T19" fmla="*/ 0 h 399415"/>
              <a:gd name="T20" fmla="*/ 2147483647 w 1036319"/>
              <a:gd name="T21" fmla="*/ 0 h 399415"/>
              <a:gd name="T22" fmla="*/ 2147483647 w 1036319"/>
              <a:gd name="T23" fmla="*/ 0 h 399415"/>
              <a:gd name="T24" fmla="*/ 2147483647 w 1036319"/>
              <a:gd name="T25" fmla="*/ 0 h 399415"/>
              <a:gd name="T26" fmla="*/ 2147483647 w 1036319"/>
              <a:gd name="T27" fmla="*/ 0 h 399415"/>
              <a:gd name="T28" fmla="*/ 2147483647 w 1036319"/>
              <a:gd name="T29" fmla="*/ 0 h 399415"/>
              <a:gd name="T30" fmla="*/ 2147483647 w 1036319"/>
              <a:gd name="T31" fmla="*/ 0 h 399415"/>
              <a:gd name="T32" fmla="*/ 2147483647 w 1036319"/>
              <a:gd name="T33" fmla="*/ 0 h 399415"/>
              <a:gd name="T34" fmla="*/ 2147483647 w 1036319"/>
              <a:gd name="T35" fmla="*/ 0 h 399415"/>
              <a:gd name="T36" fmla="*/ 2147483647 w 1036319"/>
              <a:gd name="T37" fmla="*/ 0 h 399415"/>
              <a:gd name="T38" fmla="*/ 0 w 1036319"/>
              <a:gd name="T39" fmla="*/ 0 h 399415"/>
              <a:gd name="T40" fmla="*/ 0 w 1036319"/>
              <a:gd name="T41" fmla="*/ 0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13673" name="object 3"/>
          <p:cNvSpPr>
            <a:spLocks noChangeArrowheads="1"/>
          </p:cNvSpPr>
          <p:nvPr/>
        </p:nvSpPr>
        <p:spPr bwMode="auto">
          <a:xfrm>
            <a:off x="1517650" y="7939"/>
            <a:ext cx="8929688" cy="9747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4" name="3 Título"/>
          <p:cNvSpPr txBox="1">
            <a:spLocks/>
          </p:cNvSpPr>
          <p:nvPr/>
        </p:nvSpPr>
        <p:spPr bwMode="auto">
          <a:xfrm>
            <a:off x="1679575" y="142876"/>
            <a:ext cx="7526338" cy="8556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Guía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protocolo quirúrgico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10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object 5"/>
          <p:cNvSpPr>
            <a:spLocks noChangeArrowheads="1"/>
          </p:cNvSpPr>
          <p:nvPr/>
        </p:nvSpPr>
        <p:spPr bwMode="auto">
          <a:xfrm>
            <a:off x="1631951" y="1377950"/>
            <a:ext cx="6048375" cy="345598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14691" name="object 8"/>
          <p:cNvSpPr>
            <a:spLocks/>
          </p:cNvSpPr>
          <p:nvPr/>
        </p:nvSpPr>
        <p:spPr bwMode="auto">
          <a:xfrm>
            <a:off x="5448300" y="3495676"/>
            <a:ext cx="503238" cy="504825"/>
          </a:xfrm>
          <a:custGeom>
            <a:avLst/>
            <a:gdLst>
              <a:gd name="T0" fmla="*/ 0 w 1211579"/>
              <a:gd name="T1" fmla="*/ 0 h 2009139"/>
              <a:gd name="T2" fmla="*/ 0 w 1211579"/>
              <a:gd name="T3" fmla="*/ 0 h 2009139"/>
              <a:gd name="T4" fmla="*/ 0 w 1211579"/>
              <a:gd name="T5" fmla="*/ 0 h 2009139"/>
              <a:gd name="T6" fmla="*/ 0 w 1211579"/>
              <a:gd name="T7" fmla="*/ 0 h 2009139"/>
              <a:gd name="T8" fmla="*/ 0 w 1211579"/>
              <a:gd name="T9" fmla="*/ 0 h 2009139"/>
              <a:gd name="T10" fmla="*/ 0 w 1211579"/>
              <a:gd name="T11" fmla="*/ 0 h 2009139"/>
              <a:gd name="T12" fmla="*/ 0 w 1211579"/>
              <a:gd name="T13" fmla="*/ 0 h 2009139"/>
              <a:gd name="T14" fmla="*/ 0 w 1211579"/>
              <a:gd name="T15" fmla="*/ 0 h 2009139"/>
              <a:gd name="T16" fmla="*/ 0 w 1211579"/>
              <a:gd name="T17" fmla="*/ 0 h 2009139"/>
              <a:gd name="T18" fmla="*/ 0 w 1211579"/>
              <a:gd name="T19" fmla="*/ 0 h 2009139"/>
              <a:gd name="T20" fmla="*/ 0 w 1211579"/>
              <a:gd name="T21" fmla="*/ 0 h 2009139"/>
              <a:gd name="T22" fmla="*/ 0 w 1211579"/>
              <a:gd name="T23" fmla="*/ 0 h 2009139"/>
              <a:gd name="T24" fmla="*/ 0 w 1211579"/>
              <a:gd name="T25" fmla="*/ 0 h 2009139"/>
              <a:gd name="T26" fmla="*/ 0 w 1211579"/>
              <a:gd name="T27" fmla="*/ 0 h 2009139"/>
              <a:gd name="T28" fmla="*/ 0 w 1211579"/>
              <a:gd name="T29" fmla="*/ 0 h 2009139"/>
              <a:gd name="T30" fmla="*/ 0 w 1211579"/>
              <a:gd name="T31" fmla="*/ 0 h 2009139"/>
              <a:gd name="T32" fmla="*/ 0 w 1211579"/>
              <a:gd name="T33" fmla="*/ 0 h 2009139"/>
              <a:gd name="T34" fmla="*/ 0 w 1211579"/>
              <a:gd name="T35" fmla="*/ 0 h 2009139"/>
              <a:gd name="T36" fmla="*/ 0 w 1211579"/>
              <a:gd name="T37" fmla="*/ 0 h 2009139"/>
              <a:gd name="T38" fmla="*/ 0 w 1211579"/>
              <a:gd name="T39" fmla="*/ 0 h 2009139"/>
              <a:gd name="T40" fmla="*/ 0 w 1211579"/>
              <a:gd name="T41" fmla="*/ 0 h 2009139"/>
              <a:gd name="T42" fmla="*/ 0 w 1211579"/>
              <a:gd name="T43" fmla="*/ 0 h 2009139"/>
              <a:gd name="T44" fmla="*/ 0 w 1211579"/>
              <a:gd name="T45" fmla="*/ 0 h 2009139"/>
              <a:gd name="T46" fmla="*/ 0 w 1211579"/>
              <a:gd name="T47" fmla="*/ 0 h 2009139"/>
              <a:gd name="T48" fmla="*/ 0 w 1211579"/>
              <a:gd name="T49" fmla="*/ 0 h 2009139"/>
              <a:gd name="T50" fmla="*/ 0 w 1211579"/>
              <a:gd name="T51" fmla="*/ 0 h 2009139"/>
              <a:gd name="T52" fmla="*/ 0 w 1211579"/>
              <a:gd name="T53" fmla="*/ 0 h 2009139"/>
              <a:gd name="T54" fmla="*/ 0 w 1211579"/>
              <a:gd name="T55" fmla="*/ 0 h 2009139"/>
              <a:gd name="T56" fmla="*/ 0 w 1211579"/>
              <a:gd name="T57" fmla="*/ 0 h 2009139"/>
              <a:gd name="T58" fmla="*/ 0 w 1211579"/>
              <a:gd name="T59" fmla="*/ 0 h 2009139"/>
              <a:gd name="T60" fmla="*/ 0 w 1211579"/>
              <a:gd name="T61" fmla="*/ 0 h 2009139"/>
              <a:gd name="T62" fmla="*/ 0 w 1211579"/>
              <a:gd name="T63" fmla="*/ 0 h 2009139"/>
              <a:gd name="T64" fmla="*/ 0 w 1211579"/>
              <a:gd name="T65" fmla="*/ 0 h 200913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211579"/>
              <a:gd name="T100" fmla="*/ 0 h 2009139"/>
              <a:gd name="T101" fmla="*/ 1211579 w 1211579"/>
              <a:gd name="T102" fmla="*/ 2009139 h 200913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211579" h="2009139">
                <a:moveTo>
                  <a:pt x="0" y="201930"/>
                </a:moveTo>
                <a:lnTo>
                  <a:pt x="5334" y="155634"/>
                </a:lnTo>
                <a:lnTo>
                  <a:pt x="20527" y="113133"/>
                </a:lnTo>
                <a:lnTo>
                  <a:pt x="44367" y="75640"/>
                </a:lnTo>
                <a:lnTo>
                  <a:pt x="75640" y="44367"/>
                </a:lnTo>
                <a:lnTo>
                  <a:pt x="113133" y="20527"/>
                </a:lnTo>
                <a:lnTo>
                  <a:pt x="155634" y="5334"/>
                </a:lnTo>
                <a:lnTo>
                  <a:pt x="201930" y="0"/>
                </a:lnTo>
                <a:lnTo>
                  <a:pt x="1009650" y="0"/>
                </a:lnTo>
                <a:lnTo>
                  <a:pt x="1055945" y="5334"/>
                </a:lnTo>
                <a:lnTo>
                  <a:pt x="1098446" y="20527"/>
                </a:lnTo>
                <a:lnTo>
                  <a:pt x="1135939" y="44367"/>
                </a:lnTo>
                <a:lnTo>
                  <a:pt x="1167212" y="75640"/>
                </a:lnTo>
                <a:lnTo>
                  <a:pt x="1191052" y="113133"/>
                </a:lnTo>
                <a:lnTo>
                  <a:pt x="1206246" y="155634"/>
                </a:lnTo>
                <a:lnTo>
                  <a:pt x="1211580" y="201930"/>
                </a:lnTo>
                <a:lnTo>
                  <a:pt x="1211580" y="1806702"/>
                </a:lnTo>
                <a:lnTo>
                  <a:pt x="1206246" y="1852997"/>
                </a:lnTo>
                <a:lnTo>
                  <a:pt x="1191052" y="1895498"/>
                </a:lnTo>
                <a:lnTo>
                  <a:pt x="1167212" y="1932991"/>
                </a:lnTo>
                <a:lnTo>
                  <a:pt x="1135939" y="1964264"/>
                </a:lnTo>
                <a:lnTo>
                  <a:pt x="1098446" y="1988104"/>
                </a:lnTo>
                <a:lnTo>
                  <a:pt x="1055945" y="2003298"/>
                </a:lnTo>
                <a:lnTo>
                  <a:pt x="1009650" y="2008632"/>
                </a:lnTo>
                <a:lnTo>
                  <a:pt x="201930" y="2008632"/>
                </a:lnTo>
                <a:lnTo>
                  <a:pt x="155634" y="2003298"/>
                </a:lnTo>
                <a:lnTo>
                  <a:pt x="113133" y="1988104"/>
                </a:lnTo>
                <a:lnTo>
                  <a:pt x="75640" y="1964264"/>
                </a:lnTo>
                <a:lnTo>
                  <a:pt x="44367" y="1932991"/>
                </a:lnTo>
                <a:lnTo>
                  <a:pt x="20527" y="1895498"/>
                </a:lnTo>
                <a:lnTo>
                  <a:pt x="5334" y="1852997"/>
                </a:lnTo>
                <a:lnTo>
                  <a:pt x="0" y="1806702"/>
                </a:lnTo>
                <a:lnTo>
                  <a:pt x="0" y="20193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14692" name="object 10"/>
          <p:cNvSpPr>
            <a:spLocks noChangeArrowheads="1"/>
          </p:cNvSpPr>
          <p:nvPr/>
        </p:nvSpPr>
        <p:spPr bwMode="auto">
          <a:xfrm>
            <a:off x="8759826" y="3819526"/>
            <a:ext cx="512763" cy="20288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pic>
        <p:nvPicPr>
          <p:cNvPr id="114693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713" y="1039814"/>
            <a:ext cx="3562350" cy="261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4" name="object 8"/>
          <p:cNvSpPr>
            <a:spLocks/>
          </p:cNvSpPr>
          <p:nvPr/>
        </p:nvSpPr>
        <p:spPr bwMode="auto">
          <a:xfrm>
            <a:off x="7319964" y="2565401"/>
            <a:ext cx="3024187" cy="142875"/>
          </a:xfrm>
          <a:custGeom>
            <a:avLst/>
            <a:gdLst>
              <a:gd name="T0" fmla="*/ 0 w 1211579"/>
              <a:gd name="T1" fmla="*/ 0 h 2009139"/>
              <a:gd name="T2" fmla="*/ 2147483647 w 1211579"/>
              <a:gd name="T3" fmla="*/ 0 h 2009139"/>
              <a:gd name="T4" fmla="*/ 2147483647 w 1211579"/>
              <a:gd name="T5" fmla="*/ 0 h 2009139"/>
              <a:gd name="T6" fmla="*/ 2147483647 w 1211579"/>
              <a:gd name="T7" fmla="*/ 0 h 2009139"/>
              <a:gd name="T8" fmla="*/ 2147483647 w 1211579"/>
              <a:gd name="T9" fmla="*/ 0 h 2009139"/>
              <a:gd name="T10" fmla="*/ 2147483647 w 1211579"/>
              <a:gd name="T11" fmla="*/ 0 h 2009139"/>
              <a:gd name="T12" fmla="*/ 2147483647 w 1211579"/>
              <a:gd name="T13" fmla="*/ 0 h 2009139"/>
              <a:gd name="T14" fmla="*/ 2147483647 w 1211579"/>
              <a:gd name="T15" fmla="*/ 0 h 2009139"/>
              <a:gd name="T16" fmla="*/ 2147483647 w 1211579"/>
              <a:gd name="T17" fmla="*/ 0 h 2009139"/>
              <a:gd name="T18" fmla="*/ 2147483647 w 1211579"/>
              <a:gd name="T19" fmla="*/ 0 h 2009139"/>
              <a:gd name="T20" fmla="*/ 2147483647 w 1211579"/>
              <a:gd name="T21" fmla="*/ 0 h 2009139"/>
              <a:gd name="T22" fmla="*/ 2147483647 w 1211579"/>
              <a:gd name="T23" fmla="*/ 0 h 2009139"/>
              <a:gd name="T24" fmla="*/ 2147483647 w 1211579"/>
              <a:gd name="T25" fmla="*/ 0 h 2009139"/>
              <a:gd name="T26" fmla="*/ 2147483647 w 1211579"/>
              <a:gd name="T27" fmla="*/ 0 h 2009139"/>
              <a:gd name="T28" fmla="*/ 2147483647 w 1211579"/>
              <a:gd name="T29" fmla="*/ 0 h 2009139"/>
              <a:gd name="T30" fmla="*/ 2147483647 w 1211579"/>
              <a:gd name="T31" fmla="*/ 0 h 2009139"/>
              <a:gd name="T32" fmla="*/ 2147483647 w 1211579"/>
              <a:gd name="T33" fmla="*/ 0 h 2009139"/>
              <a:gd name="T34" fmla="*/ 2147483647 w 1211579"/>
              <a:gd name="T35" fmla="*/ 0 h 2009139"/>
              <a:gd name="T36" fmla="*/ 2147483647 w 1211579"/>
              <a:gd name="T37" fmla="*/ 0 h 2009139"/>
              <a:gd name="T38" fmla="*/ 2147483647 w 1211579"/>
              <a:gd name="T39" fmla="*/ 0 h 2009139"/>
              <a:gd name="T40" fmla="*/ 2147483647 w 1211579"/>
              <a:gd name="T41" fmla="*/ 0 h 2009139"/>
              <a:gd name="T42" fmla="*/ 2147483647 w 1211579"/>
              <a:gd name="T43" fmla="*/ 0 h 2009139"/>
              <a:gd name="T44" fmla="*/ 2147483647 w 1211579"/>
              <a:gd name="T45" fmla="*/ 0 h 2009139"/>
              <a:gd name="T46" fmla="*/ 2147483647 w 1211579"/>
              <a:gd name="T47" fmla="*/ 0 h 2009139"/>
              <a:gd name="T48" fmla="*/ 2147483647 w 1211579"/>
              <a:gd name="T49" fmla="*/ 0 h 2009139"/>
              <a:gd name="T50" fmla="*/ 2147483647 w 1211579"/>
              <a:gd name="T51" fmla="*/ 0 h 2009139"/>
              <a:gd name="T52" fmla="*/ 2147483647 w 1211579"/>
              <a:gd name="T53" fmla="*/ 0 h 2009139"/>
              <a:gd name="T54" fmla="*/ 2147483647 w 1211579"/>
              <a:gd name="T55" fmla="*/ 0 h 2009139"/>
              <a:gd name="T56" fmla="*/ 2147483647 w 1211579"/>
              <a:gd name="T57" fmla="*/ 0 h 2009139"/>
              <a:gd name="T58" fmla="*/ 2147483647 w 1211579"/>
              <a:gd name="T59" fmla="*/ 0 h 2009139"/>
              <a:gd name="T60" fmla="*/ 2147483647 w 1211579"/>
              <a:gd name="T61" fmla="*/ 0 h 2009139"/>
              <a:gd name="T62" fmla="*/ 0 w 1211579"/>
              <a:gd name="T63" fmla="*/ 0 h 2009139"/>
              <a:gd name="T64" fmla="*/ 0 w 1211579"/>
              <a:gd name="T65" fmla="*/ 0 h 200913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211579"/>
              <a:gd name="T100" fmla="*/ 0 h 2009139"/>
              <a:gd name="T101" fmla="*/ 1211579 w 1211579"/>
              <a:gd name="T102" fmla="*/ 2009139 h 200913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211579" h="2009139">
                <a:moveTo>
                  <a:pt x="0" y="201930"/>
                </a:moveTo>
                <a:lnTo>
                  <a:pt x="5334" y="155634"/>
                </a:lnTo>
                <a:lnTo>
                  <a:pt x="20527" y="113133"/>
                </a:lnTo>
                <a:lnTo>
                  <a:pt x="44367" y="75640"/>
                </a:lnTo>
                <a:lnTo>
                  <a:pt x="75640" y="44367"/>
                </a:lnTo>
                <a:lnTo>
                  <a:pt x="113133" y="20527"/>
                </a:lnTo>
                <a:lnTo>
                  <a:pt x="155634" y="5334"/>
                </a:lnTo>
                <a:lnTo>
                  <a:pt x="201930" y="0"/>
                </a:lnTo>
                <a:lnTo>
                  <a:pt x="1009650" y="0"/>
                </a:lnTo>
                <a:lnTo>
                  <a:pt x="1055945" y="5334"/>
                </a:lnTo>
                <a:lnTo>
                  <a:pt x="1098446" y="20527"/>
                </a:lnTo>
                <a:lnTo>
                  <a:pt x="1135939" y="44367"/>
                </a:lnTo>
                <a:lnTo>
                  <a:pt x="1167212" y="75640"/>
                </a:lnTo>
                <a:lnTo>
                  <a:pt x="1191052" y="113133"/>
                </a:lnTo>
                <a:lnTo>
                  <a:pt x="1206246" y="155634"/>
                </a:lnTo>
                <a:lnTo>
                  <a:pt x="1211580" y="201930"/>
                </a:lnTo>
                <a:lnTo>
                  <a:pt x="1211580" y="1806702"/>
                </a:lnTo>
                <a:lnTo>
                  <a:pt x="1206246" y="1852997"/>
                </a:lnTo>
                <a:lnTo>
                  <a:pt x="1191052" y="1895498"/>
                </a:lnTo>
                <a:lnTo>
                  <a:pt x="1167212" y="1932991"/>
                </a:lnTo>
                <a:lnTo>
                  <a:pt x="1135939" y="1964264"/>
                </a:lnTo>
                <a:lnTo>
                  <a:pt x="1098446" y="1988104"/>
                </a:lnTo>
                <a:lnTo>
                  <a:pt x="1055945" y="2003298"/>
                </a:lnTo>
                <a:lnTo>
                  <a:pt x="1009650" y="2008632"/>
                </a:lnTo>
                <a:lnTo>
                  <a:pt x="201930" y="2008632"/>
                </a:lnTo>
                <a:lnTo>
                  <a:pt x="155634" y="2003298"/>
                </a:lnTo>
                <a:lnTo>
                  <a:pt x="113133" y="1988104"/>
                </a:lnTo>
                <a:lnTo>
                  <a:pt x="75640" y="1964264"/>
                </a:lnTo>
                <a:lnTo>
                  <a:pt x="44367" y="1932991"/>
                </a:lnTo>
                <a:lnTo>
                  <a:pt x="20527" y="1895498"/>
                </a:lnTo>
                <a:lnTo>
                  <a:pt x="5334" y="1852997"/>
                </a:lnTo>
                <a:lnTo>
                  <a:pt x="0" y="1806702"/>
                </a:lnTo>
                <a:lnTo>
                  <a:pt x="0" y="20193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14696" name="object 3"/>
          <p:cNvSpPr>
            <a:spLocks noChangeArrowheads="1"/>
          </p:cNvSpPr>
          <p:nvPr/>
        </p:nvSpPr>
        <p:spPr bwMode="auto">
          <a:xfrm>
            <a:off x="1517650" y="7939"/>
            <a:ext cx="8929688" cy="9747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3" name="3 Título"/>
          <p:cNvSpPr txBox="1">
            <a:spLocks/>
          </p:cNvSpPr>
          <p:nvPr/>
        </p:nvSpPr>
        <p:spPr bwMode="auto">
          <a:xfrm>
            <a:off x="1679575" y="142876"/>
            <a:ext cx="7526338" cy="8556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Guía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protocolo quirúrgico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557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object 5"/>
          <p:cNvSpPr>
            <a:spLocks noChangeArrowheads="1"/>
          </p:cNvSpPr>
          <p:nvPr/>
        </p:nvSpPr>
        <p:spPr bwMode="auto">
          <a:xfrm>
            <a:off x="1520825" y="1123951"/>
            <a:ext cx="6407150" cy="406876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15715" name="object 8"/>
          <p:cNvSpPr>
            <a:spLocks/>
          </p:cNvSpPr>
          <p:nvPr/>
        </p:nvSpPr>
        <p:spPr bwMode="auto">
          <a:xfrm>
            <a:off x="4000500" y="2497138"/>
            <a:ext cx="490538" cy="565150"/>
          </a:xfrm>
          <a:custGeom>
            <a:avLst/>
            <a:gdLst>
              <a:gd name="T0" fmla="*/ 0 w 1219200"/>
              <a:gd name="T1" fmla="*/ 0 h 1085214"/>
              <a:gd name="T2" fmla="*/ 0 w 1219200"/>
              <a:gd name="T3" fmla="*/ 1 h 1085214"/>
              <a:gd name="T4" fmla="*/ 0 w 1219200"/>
              <a:gd name="T5" fmla="*/ 1 h 1085214"/>
              <a:gd name="T6" fmla="*/ 0 w 1219200"/>
              <a:gd name="T7" fmla="*/ 1 h 1085214"/>
              <a:gd name="T8" fmla="*/ 0 w 1219200"/>
              <a:gd name="T9" fmla="*/ 1 h 1085214"/>
              <a:gd name="T10" fmla="*/ 0 w 1219200"/>
              <a:gd name="T11" fmla="*/ 1 h 1085214"/>
              <a:gd name="T12" fmla="*/ 0 w 1219200"/>
              <a:gd name="T13" fmla="*/ 1 h 1085214"/>
              <a:gd name="T14" fmla="*/ 0 w 1219200"/>
              <a:gd name="T15" fmla="*/ 1 h 1085214"/>
              <a:gd name="T16" fmla="*/ 0 w 1219200"/>
              <a:gd name="T17" fmla="*/ 1 h 1085214"/>
              <a:gd name="T18" fmla="*/ 0 w 1219200"/>
              <a:gd name="T19" fmla="*/ 1 h 1085214"/>
              <a:gd name="T20" fmla="*/ 0 w 1219200"/>
              <a:gd name="T21" fmla="*/ 1 h 1085214"/>
              <a:gd name="T22" fmla="*/ 0 w 1219200"/>
              <a:gd name="T23" fmla="*/ 1 h 1085214"/>
              <a:gd name="T24" fmla="*/ 0 w 1219200"/>
              <a:gd name="T25" fmla="*/ 1 h 1085214"/>
              <a:gd name="T26" fmla="*/ 0 w 1219200"/>
              <a:gd name="T27" fmla="*/ 1 h 1085214"/>
              <a:gd name="T28" fmla="*/ 0 w 1219200"/>
              <a:gd name="T29" fmla="*/ 1 h 1085214"/>
              <a:gd name="T30" fmla="*/ 0 w 1219200"/>
              <a:gd name="T31" fmla="*/ 1 h 1085214"/>
              <a:gd name="T32" fmla="*/ 0 w 1219200"/>
              <a:gd name="T33" fmla="*/ 1 h 1085214"/>
              <a:gd name="T34" fmla="*/ 0 w 1219200"/>
              <a:gd name="T35" fmla="*/ 1 h 1085214"/>
              <a:gd name="T36" fmla="*/ 0 w 1219200"/>
              <a:gd name="T37" fmla="*/ 1 h 1085214"/>
              <a:gd name="T38" fmla="*/ 0 w 1219200"/>
              <a:gd name="T39" fmla="*/ 1 h 1085214"/>
              <a:gd name="T40" fmla="*/ 0 w 1219200"/>
              <a:gd name="T41" fmla="*/ 1 h 1085214"/>
              <a:gd name="T42" fmla="*/ 0 w 1219200"/>
              <a:gd name="T43" fmla="*/ 1 h 1085214"/>
              <a:gd name="T44" fmla="*/ 0 w 1219200"/>
              <a:gd name="T45" fmla="*/ 1 h 1085214"/>
              <a:gd name="T46" fmla="*/ 0 w 1219200"/>
              <a:gd name="T47" fmla="*/ 1 h 1085214"/>
              <a:gd name="T48" fmla="*/ 0 w 1219200"/>
              <a:gd name="T49" fmla="*/ 1 h 1085214"/>
              <a:gd name="T50" fmla="*/ 0 w 1219200"/>
              <a:gd name="T51" fmla="*/ 1 h 1085214"/>
              <a:gd name="T52" fmla="*/ 0 w 1219200"/>
              <a:gd name="T53" fmla="*/ 1 h 1085214"/>
              <a:gd name="T54" fmla="*/ 0 w 1219200"/>
              <a:gd name="T55" fmla="*/ 0 h 1085214"/>
              <a:gd name="T56" fmla="*/ 0 w 1219200"/>
              <a:gd name="T57" fmla="*/ 0 h 108521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19200"/>
              <a:gd name="T88" fmla="*/ 0 h 1085214"/>
              <a:gd name="T89" fmla="*/ 1219200 w 1219200"/>
              <a:gd name="T90" fmla="*/ 1085214 h 108521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19200" h="1085214">
                <a:moveTo>
                  <a:pt x="1038351" y="0"/>
                </a:moveTo>
                <a:lnTo>
                  <a:pt x="1086408" y="6464"/>
                </a:lnTo>
                <a:lnTo>
                  <a:pt x="1129603" y="24703"/>
                </a:lnTo>
                <a:lnTo>
                  <a:pt x="1166209" y="52990"/>
                </a:lnTo>
                <a:lnTo>
                  <a:pt x="1194496" y="89596"/>
                </a:lnTo>
                <a:lnTo>
                  <a:pt x="1212735" y="132791"/>
                </a:lnTo>
                <a:lnTo>
                  <a:pt x="1219200" y="180848"/>
                </a:lnTo>
                <a:lnTo>
                  <a:pt x="1219200" y="904239"/>
                </a:lnTo>
                <a:lnTo>
                  <a:pt x="1212735" y="952296"/>
                </a:lnTo>
                <a:lnTo>
                  <a:pt x="1194496" y="995491"/>
                </a:lnTo>
                <a:lnTo>
                  <a:pt x="1166209" y="1032097"/>
                </a:lnTo>
                <a:lnTo>
                  <a:pt x="1129603" y="1060384"/>
                </a:lnTo>
                <a:lnTo>
                  <a:pt x="1086408" y="1078623"/>
                </a:lnTo>
                <a:lnTo>
                  <a:pt x="1038351" y="1085088"/>
                </a:lnTo>
                <a:lnTo>
                  <a:pt x="180848" y="1085088"/>
                </a:lnTo>
                <a:lnTo>
                  <a:pt x="132791" y="1078623"/>
                </a:lnTo>
                <a:lnTo>
                  <a:pt x="89596" y="1060384"/>
                </a:lnTo>
                <a:lnTo>
                  <a:pt x="52990" y="1032097"/>
                </a:lnTo>
                <a:lnTo>
                  <a:pt x="24703" y="995491"/>
                </a:lnTo>
                <a:lnTo>
                  <a:pt x="6464" y="952296"/>
                </a:lnTo>
                <a:lnTo>
                  <a:pt x="0" y="904239"/>
                </a:lnTo>
                <a:lnTo>
                  <a:pt x="0" y="180848"/>
                </a:lnTo>
                <a:lnTo>
                  <a:pt x="6464" y="132791"/>
                </a:lnTo>
                <a:lnTo>
                  <a:pt x="24703" y="89596"/>
                </a:lnTo>
                <a:lnTo>
                  <a:pt x="52990" y="52990"/>
                </a:lnTo>
                <a:lnTo>
                  <a:pt x="89596" y="24703"/>
                </a:lnTo>
                <a:lnTo>
                  <a:pt x="132791" y="6464"/>
                </a:lnTo>
                <a:lnTo>
                  <a:pt x="180848" y="0"/>
                </a:lnTo>
                <a:lnTo>
                  <a:pt x="1038351" y="0"/>
                </a:lnTo>
                <a:close/>
              </a:path>
            </a:pathLst>
          </a:custGeom>
          <a:noFill/>
          <a:ln w="38099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15716" name="object 11"/>
          <p:cNvSpPr>
            <a:spLocks noChangeArrowheads="1"/>
          </p:cNvSpPr>
          <p:nvPr/>
        </p:nvSpPr>
        <p:spPr bwMode="auto">
          <a:xfrm>
            <a:off x="8759825" y="3851275"/>
            <a:ext cx="649288" cy="20256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pic>
        <p:nvPicPr>
          <p:cNvPr id="115717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414" y="1047750"/>
            <a:ext cx="3646487" cy="276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8" name="object 8"/>
          <p:cNvSpPr>
            <a:spLocks/>
          </p:cNvSpPr>
          <p:nvPr/>
        </p:nvSpPr>
        <p:spPr bwMode="auto">
          <a:xfrm>
            <a:off x="3935414" y="3584575"/>
            <a:ext cx="1512887" cy="520700"/>
          </a:xfrm>
          <a:custGeom>
            <a:avLst/>
            <a:gdLst>
              <a:gd name="T0" fmla="*/ 795289665 w 1219200"/>
              <a:gd name="T1" fmla="*/ 0 h 1085214"/>
              <a:gd name="T2" fmla="*/ 832098309 w 1219200"/>
              <a:gd name="T3" fmla="*/ 0 h 1085214"/>
              <a:gd name="T4" fmla="*/ 865180727 w 1219200"/>
              <a:gd name="T5" fmla="*/ 0 h 1085214"/>
              <a:gd name="T6" fmla="*/ 893217966 w 1219200"/>
              <a:gd name="T7" fmla="*/ 0 h 1085214"/>
              <a:gd name="T8" fmla="*/ 914884087 w 1219200"/>
              <a:gd name="T9" fmla="*/ 0 h 1085214"/>
              <a:gd name="T10" fmla="*/ 928853151 w 1219200"/>
              <a:gd name="T11" fmla="*/ 0 h 1085214"/>
              <a:gd name="T12" fmla="*/ 933804935 w 1219200"/>
              <a:gd name="T13" fmla="*/ 0 h 1085214"/>
              <a:gd name="T14" fmla="*/ 933804935 w 1219200"/>
              <a:gd name="T15" fmla="*/ 0 h 1085214"/>
              <a:gd name="T16" fmla="*/ 928853151 w 1219200"/>
              <a:gd name="T17" fmla="*/ 0 h 1085214"/>
              <a:gd name="T18" fmla="*/ 914884087 w 1219200"/>
              <a:gd name="T19" fmla="*/ 0 h 1085214"/>
              <a:gd name="T20" fmla="*/ 893217966 w 1219200"/>
              <a:gd name="T21" fmla="*/ 0 h 1085214"/>
              <a:gd name="T22" fmla="*/ 865180727 w 1219200"/>
              <a:gd name="T23" fmla="*/ 0 h 1085214"/>
              <a:gd name="T24" fmla="*/ 832098309 w 1219200"/>
              <a:gd name="T25" fmla="*/ 0 h 1085214"/>
              <a:gd name="T26" fmla="*/ 795289665 w 1219200"/>
              <a:gd name="T27" fmla="*/ 0 h 1085214"/>
              <a:gd name="T28" fmla="*/ 138514516 w 1219200"/>
              <a:gd name="T29" fmla="*/ 0 h 1085214"/>
              <a:gd name="T30" fmla="*/ 101706586 w 1219200"/>
              <a:gd name="T31" fmla="*/ 0 h 1085214"/>
              <a:gd name="T32" fmla="*/ 68623275 w 1219200"/>
              <a:gd name="T33" fmla="*/ 0 h 1085214"/>
              <a:gd name="T34" fmla="*/ 40586165 w 1219200"/>
              <a:gd name="T35" fmla="*/ 0 h 1085214"/>
              <a:gd name="T36" fmla="*/ 18920515 w 1219200"/>
              <a:gd name="T37" fmla="*/ 0 h 1085214"/>
              <a:gd name="T38" fmla="*/ 4950634 w 1219200"/>
              <a:gd name="T39" fmla="*/ 0 h 1085214"/>
              <a:gd name="T40" fmla="*/ 0 w 1219200"/>
              <a:gd name="T41" fmla="*/ 0 h 1085214"/>
              <a:gd name="T42" fmla="*/ 0 w 1219200"/>
              <a:gd name="T43" fmla="*/ 0 h 1085214"/>
              <a:gd name="T44" fmla="*/ 4950634 w 1219200"/>
              <a:gd name="T45" fmla="*/ 0 h 1085214"/>
              <a:gd name="T46" fmla="*/ 18920515 w 1219200"/>
              <a:gd name="T47" fmla="*/ 0 h 1085214"/>
              <a:gd name="T48" fmla="*/ 40586165 w 1219200"/>
              <a:gd name="T49" fmla="*/ 0 h 1085214"/>
              <a:gd name="T50" fmla="*/ 68623275 w 1219200"/>
              <a:gd name="T51" fmla="*/ 0 h 1085214"/>
              <a:gd name="T52" fmla="*/ 101706586 w 1219200"/>
              <a:gd name="T53" fmla="*/ 0 h 1085214"/>
              <a:gd name="T54" fmla="*/ 138514516 w 1219200"/>
              <a:gd name="T55" fmla="*/ 0 h 1085214"/>
              <a:gd name="T56" fmla="*/ 795289665 w 1219200"/>
              <a:gd name="T57" fmla="*/ 0 h 108521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19200"/>
              <a:gd name="T88" fmla="*/ 0 h 1085214"/>
              <a:gd name="T89" fmla="*/ 1219200 w 1219200"/>
              <a:gd name="T90" fmla="*/ 1085214 h 108521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19200" h="1085214">
                <a:moveTo>
                  <a:pt x="1038351" y="0"/>
                </a:moveTo>
                <a:lnTo>
                  <a:pt x="1086408" y="6464"/>
                </a:lnTo>
                <a:lnTo>
                  <a:pt x="1129603" y="24703"/>
                </a:lnTo>
                <a:lnTo>
                  <a:pt x="1166209" y="52990"/>
                </a:lnTo>
                <a:lnTo>
                  <a:pt x="1194496" y="89596"/>
                </a:lnTo>
                <a:lnTo>
                  <a:pt x="1212735" y="132791"/>
                </a:lnTo>
                <a:lnTo>
                  <a:pt x="1219200" y="180848"/>
                </a:lnTo>
                <a:lnTo>
                  <a:pt x="1219200" y="904239"/>
                </a:lnTo>
                <a:lnTo>
                  <a:pt x="1212735" y="952296"/>
                </a:lnTo>
                <a:lnTo>
                  <a:pt x="1194496" y="995491"/>
                </a:lnTo>
                <a:lnTo>
                  <a:pt x="1166209" y="1032097"/>
                </a:lnTo>
                <a:lnTo>
                  <a:pt x="1129603" y="1060384"/>
                </a:lnTo>
                <a:lnTo>
                  <a:pt x="1086408" y="1078623"/>
                </a:lnTo>
                <a:lnTo>
                  <a:pt x="1038351" y="1085088"/>
                </a:lnTo>
                <a:lnTo>
                  <a:pt x="180848" y="1085088"/>
                </a:lnTo>
                <a:lnTo>
                  <a:pt x="132791" y="1078623"/>
                </a:lnTo>
                <a:lnTo>
                  <a:pt x="89596" y="1060384"/>
                </a:lnTo>
                <a:lnTo>
                  <a:pt x="52990" y="1032097"/>
                </a:lnTo>
                <a:lnTo>
                  <a:pt x="24703" y="995491"/>
                </a:lnTo>
                <a:lnTo>
                  <a:pt x="6464" y="952296"/>
                </a:lnTo>
                <a:lnTo>
                  <a:pt x="0" y="904239"/>
                </a:lnTo>
                <a:lnTo>
                  <a:pt x="0" y="180848"/>
                </a:lnTo>
                <a:lnTo>
                  <a:pt x="6464" y="132791"/>
                </a:lnTo>
                <a:lnTo>
                  <a:pt x="24703" y="89596"/>
                </a:lnTo>
                <a:lnTo>
                  <a:pt x="52990" y="52990"/>
                </a:lnTo>
                <a:lnTo>
                  <a:pt x="89596" y="24703"/>
                </a:lnTo>
                <a:lnTo>
                  <a:pt x="132791" y="6464"/>
                </a:lnTo>
                <a:lnTo>
                  <a:pt x="180848" y="0"/>
                </a:lnTo>
                <a:lnTo>
                  <a:pt x="1038351" y="0"/>
                </a:lnTo>
                <a:close/>
              </a:path>
            </a:pathLst>
          </a:custGeom>
          <a:noFill/>
          <a:ln w="38099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15719" name="object 8"/>
          <p:cNvSpPr>
            <a:spLocks/>
          </p:cNvSpPr>
          <p:nvPr/>
        </p:nvSpPr>
        <p:spPr bwMode="auto">
          <a:xfrm>
            <a:off x="7175500" y="2779713"/>
            <a:ext cx="3168650" cy="360362"/>
          </a:xfrm>
          <a:custGeom>
            <a:avLst/>
            <a:gdLst>
              <a:gd name="T0" fmla="*/ 0 w 1211579"/>
              <a:gd name="T1" fmla="*/ 0 h 2009139"/>
              <a:gd name="T2" fmla="*/ 2147483647 w 1211579"/>
              <a:gd name="T3" fmla="*/ 0 h 2009139"/>
              <a:gd name="T4" fmla="*/ 2147483647 w 1211579"/>
              <a:gd name="T5" fmla="*/ 0 h 2009139"/>
              <a:gd name="T6" fmla="*/ 2147483647 w 1211579"/>
              <a:gd name="T7" fmla="*/ 0 h 2009139"/>
              <a:gd name="T8" fmla="*/ 2147483647 w 1211579"/>
              <a:gd name="T9" fmla="*/ 0 h 2009139"/>
              <a:gd name="T10" fmla="*/ 2147483647 w 1211579"/>
              <a:gd name="T11" fmla="*/ 0 h 2009139"/>
              <a:gd name="T12" fmla="*/ 2147483647 w 1211579"/>
              <a:gd name="T13" fmla="*/ 0 h 2009139"/>
              <a:gd name="T14" fmla="*/ 2147483647 w 1211579"/>
              <a:gd name="T15" fmla="*/ 0 h 2009139"/>
              <a:gd name="T16" fmla="*/ 2147483647 w 1211579"/>
              <a:gd name="T17" fmla="*/ 0 h 2009139"/>
              <a:gd name="T18" fmla="*/ 2147483647 w 1211579"/>
              <a:gd name="T19" fmla="*/ 0 h 2009139"/>
              <a:gd name="T20" fmla="*/ 2147483647 w 1211579"/>
              <a:gd name="T21" fmla="*/ 0 h 2009139"/>
              <a:gd name="T22" fmla="*/ 2147483647 w 1211579"/>
              <a:gd name="T23" fmla="*/ 0 h 2009139"/>
              <a:gd name="T24" fmla="*/ 2147483647 w 1211579"/>
              <a:gd name="T25" fmla="*/ 0 h 2009139"/>
              <a:gd name="T26" fmla="*/ 2147483647 w 1211579"/>
              <a:gd name="T27" fmla="*/ 0 h 2009139"/>
              <a:gd name="T28" fmla="*/ 2147483647 w 1211579"/>
              <a:gd name="T29" fmla="*/ 0 h 2009139"/>
              <a:gd name="T30" fmla="*/ 2147483647 w 1211579"/>
              <a:gd name="T31" fmla="*/ 0 h 2009139"/>
              <a:gd name="T32" fmla="*/ 2147483647 w 1211579"/>
              <a:gd name="T33" fmla="*/ 0 h 2009139"/>
              <a:gd name="T34" fmla="*/ 2147483647 w 1211579"/>
              <a:gd name="T35" fmla="*/ 0 h 2009139"/>
              <a:gd name="T36" fmla="*/ 2147483647 w 1211579"/>
              <a:gd name="T37" fmla="*/ 0 h 2009139"/>
              <a:gd name="T38" fmla="*/ 2147483647 w 1211579"/>
              <a:gd name="T39" fmla="*/ 0 h 2009139"/>
              <a:gd name="T40" fmla="*/ 2147483647 w 1211579"/>
              <a:gd name="T41" fmla="*/ 0 h 2009139"/>
              <a:gd name="T42" fmla="*/ 2147483647 w 1211579"/>
              <a:gd name="T43" fmla="*/ 0 h 2009139"/>
              <a:gd name="T44" fmla="*/ 2147483647 w 1211579"/>
              <a:gd name="T45" fmla="*/ 0 h 2009139"/>
              <a:gd name="T46" fmla="*/ 2147483647 w 1211579"/>
              <a:gd name="T47" fmla="*/ 0 h 2009139"/>
              <a:gd name="T48" fmla="*/ 2147483647 w 1211579"/>
              <a:gd name="T49" fmla="*/ 0 h 2009139"/>
              <a:gd name="T50" fmla="*/ 2147483647 w 1211579"/>
              <a:gd name="T51" fmla="*/ 0 h 2009139"/>
              <a:gd name="T52" fmla="*/ 2147483647 w 1211579"/>
              <a:gd name="T53" fmla="*/ 0 h 2009139"/>
              <a:gd name="T54" fmla="*/ 2147483647 w 1211579"/>
              <a:gd name="T55" fmla="*/ 0 h 2009139"/>
              <a:gd name="T56" fmla="*/ 2147483647 w 1211579"/>
              <a:gd name="T57" fmla="*/ 0 h 2009139"/>
              <a:gd name="T58" fmla="*/ 2147483647 w 1211579"/>
              <a:gd name="T59" fmla="*/ 0 h 2009139"/>
              <a:gd name="T60" fmla="*/ 2147483647 w 1211579"/>
              <a:gd name="T61" fmla="*/ 0 h 2009139"/>
              <a:gd name="T62" fmla="*/ 0 w 1211579"/>
              <a:gd name="T63" fmla="*/ 0 h 2009139"/>
              <a:gd name="T64" fmla="*/ 0 w 1211579"/>
              <a:gd name="T65" fmla="*/ 0 h 200913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211579"/>
              <a:gd name="T100" fmla="*/ 0 h 2009139"/>
              <a:gd name="T101" fmla="*/ 1211579 w 1211579"/>
              <a:gd name="T102" fmla="*/ 2009139 h 200913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211579" h="2009139">
                <a:moveTo>
                  <a:pt x="0" y="201930"/>
                </a:moveTo>
                <a:lnTo>
                  <a:pt x="5334" y="155634"/>
                </a:lnTo>
                <a:lnTo>
                  <a:pt x="20527" y="113133"/>
                </a:lnTo>
                <a:lnTo>
                  <a:pt x="44367" y="75640"/>
                </a:lnTo>
                <a:lnTo>
                  <a:pt x="75640" y="44367"/>
                </a:lnTo>
                <a:lnTo>
                  <a:pt x="113133" y="20527"/>
                </a:lnTo>
                <a:lnTo>
                  <a:pt x="155634" y="5334"/>
                </a:lnTo>
                <a:lnTo>
                  <a:pt x="201930" y="0"/>
                </a:lnTo>
                <a:lnTo>
                  <a:pt x="1009650" y="0"/>
                </a:lnTo>
                <a:lnTo>
                  <a:pt x="1055945" y="5334"/>
                </a:lnTo>
                <a:lnTo>
                  <a:pt x="1098446" y="20527"/>
                </a:lnTo>
                <a:lnTo>
                  <a:pt x="1135939" y="44367"/>
                </a:lnTo>
                <a:lnTo>
                  <a:pt x="1167212" y="75640"/>
                </a:lnTo>
                <a:lnTo>
                  <a:pt x="1191052" y="113133"/>
                </a:lnTo>
                <a:lnTo>
                  <a:pt x="1206246" y="155634"/>
                </a:lnTo>
                <a:lnTo>
                  <a:pt x="1211580" y="201930"/>
                </a:lnTo>
                <a:lnTo>
                  <a:pt x="1211580" y="1806702"/>
                </a:lnTo>
                <a:lnTo>
                  <a:pt x="1206246" y="1852997"/>
                </a:lnTo>
                <a:lnTo>
                  <a:pt x="1191052" y="1895498"/>
                </a:lnTo>
                <a:lnTo>
                  <a:pt x="1167212" y="1932991"/>
                </a:lnTo>
                <a:lnTo>
                  <a:pt x="1135939" y="1964264"/>
                </a:lnTo>
                <a:lnTo>
                  <a:pt x="1098446" y="1988104"/>
                </a:lnTo>
                <a:lnTo>
                  <a:pt x="1055945" y="2003298"/>
                </a:lnTo>
                <a:lnTo>
                  <a:pt x="1009650" y="2008632"/>
                </a:lnTo>
                <a:lnTo>
                  <a:pt x="201930" y="2008632"/>
                </a:lnTo>
                <a:lnTo>
                  <a:pt x="155634" y="2003298"/>
                </a:lnTo>
                <a:lnTo>
                  <a:pt x="113133" y="1988104"/>
                </a:lnTo>
                <a:lnTo>
                  <a:pt x="75640" y="1964264"/>
                </a:lnTo>
                <a:lnTo>
                  <a:pt x="44367" y="1932991"/>
                </a:lnTo>
                <a:lnTo>
                  <a:pt x="20527" y="1895498"/>
                </a:lnTo>
                <a:lnTo>
                  <a:pt x="5334" y="1852997"/>
                </a:lnTo>
                <a:lnTo>
                  <a:pt x="0" y="1806702"/>
                </a:lnTo>
                <a:lnTo>
                  <a:pt x="0" y="20193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15721" name="object 3"/>
          <p:cNvSpPr>
            <a:spLocks noChangeArrowheads="1"/>
          </p:cNvSpPr>
          <p:nvPr/>
        </p:nvSpPr>
        <p:spPr bwMode="auto">
          <a:xfrm>
            <a:off x="1517650" y="7939"/>
            <a:ext cx="8929688" cy="9747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4" name="3 Título"/>
          <p:cNvSpPr txBox="1">
            <a:spLocks/>
          </p:cNvSpPr>
          <p:nvPr/>
        </p:nvSpPr>
        <p:spPr bwMode="auto">
          <a:xfrm>
            <a:off x="1679575" y="142876"/>
            <a:ext cx="7526338" cy="8556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Guía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protocolo quirúrgico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958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object 5"/>
          <p:cNvSpPr>
            <a:spLocks noChangeArrowheads="1"/>
          </p:cNvSpPr>
          <p:nvPr/>
        </p:nvSpPr>
        <p:spPr bwMode="auto">
          <a:xfrm>
            <a:off x="3071814" y="1281113"/>
            <a:ext cx="6657975" cy="44513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16739" name="object 7"/>
          <p:cNvSpPr>
            <a:spLocks/>
          </p:cNvSpPr>
          <p:nvPr/>
        </p:nvSpPr>
        <p:spPr bwMode="auto">
          <a:xfrm>
            <a:off x="8040688" y="1557339"/>
            <a:ext cx="912812" cy="2751137"/>
          </a:xfrm>
          <a:custGeom>
            <a:avLst/>
            <a:gdLst>
              <a:gd name="T0" fmla="*/ 0 w 1036319"/>
              <a:gd name="T1" fmla="*/ 2147483647 h 399415"/>
              <a:gd name="T2" fmla="*/ 116 w 1036319"/>
              <a:gd name="T3" fmla="*/ 2147483647 h 399415"/>
              <a:gd name="T4" fmla="*/ 432 w 1036319"/>
              <a:gd name="T5" fmla="*/ 2147483647 h 399415"/>
              <a:gd name="T6" fmla="*/ 904 w 1036319"/>
              <a:gd name="T7" fmla="*/ 2147483647 h 399415"/>
              <a:gd name="T8" fmla="*/ 1480 w 1036319"/>
              <a:gd name="T9" fmla="*/ 0 h 399415"/>
              <a:gd name="T10" fmla="*/ 21575 w 1036319"/>
              <a:gd name="T11" fmla="*/ 0 h 399415"/>
              <a:gd name="T12" fmla="*/ 22150 w 1036319"/>
              <a:gd name="T13" fmla="*/ 2147483647 h 399415"/>
              <a:gd name="T14" fmla="*/ 22619 w 1036319"/>
              <a:gd name="T15" fmla="*/ 2147483647 h 399415"/>
              <a:gd name="T16" fmla="*/ 22937 w 1036319"/>
              <a:gd name="T17" fmla="*/ 2147483647 h 399415"/>
              <a:gd name="T18" fmla="*/ 23055 w 1036319"/>
              <a:gd name="T19" fmla="*/ 2147483647 h 399415"/>
              <a:gd name="T20" fmla="*/ 23055 w 1036319"/>
              <a:gd name="T21" fmla="*/ 2147483647 h 399415"/>
              <a:gd name="T22" fmla="*/ 22937 w 1036319"/>
              <a:gd name="T23" fmla="*/ 2147483647 h 399415"/>
              <a:gd name="T24" fmla="*/ 22619 w 1036319"/>
              <a:gd name="T25" fmla="*/ 2147483647 h 399415"/>
              <a:gd name="T26" fmla="*/ 22150 w 1036319"/>
              <a:gd name="T27" fmla="*/ 2147483647 h 399415"/>
              <a:gd name="T28" fmla="*/ 21575 w 1036319"/>
              <a:gd name="T29" fmla="*/ 2147483647 h 399415"/>
              <a:gd name="T30" fmla="*/ 1480 w 1036319"/>
              <a:gd name="T31" fmla="*/ 2147483647 h 399415"/>
              <a:gd name="T32" fmla="*/ 904 w 1036319"/>
              <a:gd name="T33" fmla="*/ 2147483647 h 399415"/>
              <a:gd name="T34" fmla="*/ 432 w 1036319"/>
              <a:gd name="T35" fmla="*/ 2147483647 h 399415"/>
              <a:gd name="T36" fmla="*/ 116 w 1036319"/>
              <a:gd name="T37" fmla="*/ 2147483647 h 399415"/>
              <a:gd name="T38" fmla="*/ 0 w 1036319"/>
              <a:gd name="T39" fmla="*/ 2147483647 h 399415"/>
              <a:gd name="T40" fmla="*/ 0 w 1036319"/>
              <a:gd name="T41" fmla="*/ 2147483647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pic>
        <p:nvPicPr>
          <p:cNvPr id="116740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538" y="2139950"/>
            <a:ext cx="3560763" cy="261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1" name="object 7"/>
          <p:cNvSpPr>
            <a:spLocks/>
          </p:cNvSpPr>
          <p:nvPr/>
        </p:nvSpPr>
        <p:spPr bwMode="auto">
          <a:xfrm rot="5400000">
            <a:off x="5895182" y="2909094"/>
            <a:ext cx="2736850" cy="627063"/>
          </a:xfrm>
          <a:custGeom>
            <a:avLst/>
            <a:gdLst>
              <a:gd name="T0" fmla="*/ 0 w 1036319"/>
              <a:gd name="T1" fmla="*/ 2147483647 h 399415"/>
              <a:gd name="T2" fmla="*/ 2147483647 w 1036319"/>
              <a:gd name="T3" fmla="*/ 2147483647 h 399415"/>
              <a:gd name="T4" fmla="*/ 2147483647 w 1036319"/>
              <a:gd name="T5" fmla="*/ 2147483647 h 399415"/>
              <a:gd name="T6" fmla="*/ 2147483647 w 1036319"/>
              <a:gd name="T7" fmla="*/ 2147483647 h 399415"/>
              <a:gd name="T8" fmla="*/ 2147483647 w 1036319"/>
              <a:gd name="T9" fmla="*/ 0 h 399415"/>
              <a:gd name="T10" fmla="*/ 2147483647 w 1036319"/>
              <a:gd name="T11" fmla="*/ 0 h 399415"/>
              <a:gd name="T12" fmla="*/ 2147483647 w 1036319"/>
              <a:gd name="T13" fmla="*/ 2147483647 h 399415"/>
              <a:gd name="T14" fmla="*/ 2147483647 w 1036319"/>
              <a:gd name="T15" fmla="*/ 2147483647 h 399415"/>
              <a:gd name="T16" fmla="*/ 2147483647 w 1036319"/>
              <a:gd name="T17" fmla="*/ 2147483647 h 399415"/>
              <a:gd name="T18" fmla="*/ 2147483647 w 1036319"/>
              <a:gd name="T19" fmla="*/ 2147483647 h 399415"/>
              <a:gd name="T20" fmla="*/ 2147483647 w 1036319"/>
              <a:gd name="T21" fmla="*/ 2147483647 h 399415"/>
              <a:gd name="T22" fmla="*/ 2147483647 w 1036319"/>
              <a:gd name="T23" fmla="*/ 2147483647 h 399415"/>
              <a:gd name="T24" fmla="*/ 2147483647 w 1036319"/>
              <a:gd name="T25" fmla="*/ 2147483647 h 399415"/>
              <a:gd name="T26" fmla="*/ 2147483647 w 1036319"/>
              <a:gd name="T27" fmla="*/ 2147483647 h 399415"/>
              <a:gd name="T28" fmla="*/ 2147483647 w 1036319"/>
              <a:gd name="T29" fmla="*/ 2147483647 h 399415"/>
              <a:gd name="T30" fmla="*/ 2147483647 w 1036319"/>
              <a:gd name="T31" fmla="*/ 2147483647 h 399415"/>
              <a:gd name="T32" fmla="*/ 2147483647 w 1036319"/>
              <a:gd name="T33" fmla="*/ 2147483647 h 399415"/>
              <a:gd name="T34" fmla="*/ 2147483647 w 1036319"/>
              <a:gd name="T35" fmla="*/ 2147483647 h 399415"/>
              <a:gd name="T36" fmla="*/ 2147483647 w 1036319"/>
              <a:gd name="T37" fmla="*/ 2147483647 h 399415"/>
              <a:gd name="T38" fmla="*/ 0 w 1036319"/>
              <a:gd name="T39" fmla="*/ 2147483647 h 399415"/>
              <a:gd name="T40" fmla="*/ 0 w 1036319"/>
              <a:gd name="T41" fmla="*/ 2147483647 h 39941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36319"/>
              <a:gd name="T64" fmla="*/ 0 h 399415"/>
              <a:gd name="T65" fmla="*/ 1036319 w 1036319"/>
              <a:gd name="T66" fmla="*/ 399415 h 39941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36319" h="399415">
                <a:moveTo>
                  <a:pt x="0" y="66548"/>
                </a:moveTo>
                <a:lnTo>
                  <a:pt x="5229" y="40665"/>
                </a:lnTo>
                <a:lnTo>
                  <a:pt x="19491" y="19510"/>
                </a:lnTo>
                <a:lnTo>
                  <a:pt x="40644" y="5236"/>
                </a:lnTo>
                <a:lnTo>
                  <a:pt x="66547" y="0"/>
                </a:lnTo>
                <a:lnTo>
                  <a:pt x="969772" y="0"/>
                </a:lnTo>
                <a:lnTo>
                  <a:pt x="995654" y="5236"/>
                </a:lnTo>
                <a:lnTo>
                  <a:pt x="1016809" y="19510"/>
                </a:lnTo>
                <a:lnTo>
                  <a:pt x="1031083" y="40665"/>
                </a:lnTo>
                <a:lnTo>
                  <a:pt x="1036319" y="66548"/>
                </a:lnTo>
                <a:lnTo>
                  <a:pt x="1036319" y="332740"/>
                </a:lnTo>
                <a:lnTo>
                  <a:pt x="1031083" y="358622"/>
                </a:lnTo>
                <a:lnTo>
                  <a:pt x="1016809" y="379777"/>
                </a:lnTo>
                <a:lnTo>
                  <a:pt x="995654" y="394051"/>
                </a:lnTo>
                <a:lnTo>
                  <a:pt x="969772" y="399288"/>
                </a:lnTo>
                <a:lnTo>
                  <a:pt x="66547" y="399288"/>
                </a:lnTo>
                <a:lnTo>
                  <a:pt x="40644" y="394051"/>
                </a:lnTo>
                <a:lnTo>
                  <a:pt x="19491" y="379777"/>
                </a:lnTo>
                <a:lnTo>
                  <a:pt x="5229" y="358622"/>
                </a:lnTo>
                <a:lnTo>
                  <a:pt x="0" y="332740"/>
                </a:lnTo>
                <a:lnTo>
                  <a:pt x="0" y="6654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UY">
              <a:solidFill>
                <a:prstClr val="black"/>
              </a:solidFill>
            </a:endParaRPr>
          </a:p>
        </p:txBody>
      </p:sp>
      <p:sp>
        <p:nvSpPr>
          <p:cNvPr id="116743" name="object 3"/>
          <p:cNvSpPr>
            <a:spLocks noChangeArrowheads="1"/>
          </p:cNvSpPr>
          <p:nvPr/>
        </p:nvSpPr>
        <p:spPr bwMode="auto">
          <a:xfrm>
            <a:off x="1517650" y="7939"/>
            <a:ext cx="8929688" cy="974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UY" altLang="es-UY">
              <a:solidFill>
                <a:srgbClr val="000000"/>
              </a:solidFill>
            </a:endParaRPr>
          </a:p>
        </p:txBody>
      </p:sp>
      <p:sp>
        <p:nvSpPr>
          <p:cNvPr id="12" name="3 Título"/>
          <p:cNvSpPr txBox="1">
            <a:spLocks/>
          </p:cNvSpPr>
          <p:nvPr/>
        </p:nvSpPr>
        <p:spPr bwMode="auto">
          <a:xfrm>
            <a:off x="1679575" y="142876"/>
            <a:ext cx="7526338" cy="8556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 cap="all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Guía </a:t>
            </a:r>
            <a:r>
              <a:rPr lang="es-UY" altLang="es-UY" sz="2400" dirty="0" err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</a:t>
            </a:r>
            <a:r>
              <a:rPr lang="es-UY" altLang="es-UY" sz="2400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protocolo quirúrgico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38" y="5584826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5304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82869" y="2803088"/>
            <a:ext cx="10363200" cy="1470025"/>
          </a:xfrm>
        </p:spPr>
        <p:txBody>
          <a:bodyPr/>
          <a:lstStyle/>
          <a:p>
            <a:r>
              <a:rPr lang="es-UY" sz="6000" b="1" dirty="0">
                <a:solidFill>
                  <a:schemeClr val="bg1">
                    <a:lumMod val="50000"/>
                  </a:schemeClr>
                </a:solidFill>
              </a:rPr>
              <a:t>GRACIAS!!!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17" y="326593"/>
            <a:ext cx="3993932" cy="89001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398" y="5372100"/>
            <a:ext cx="3238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606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475917CA4F3AD4186F7E5EA709BEE82" ma:contentTypeVersion="13" ma:contentTypeDescription="Crear nuevo documento." ma:contentTypeScope="" ma:versionID="8265c2dc6113c47e1e29d01f8784e7b8">
  <xsd:schema xmlns:xsd="http://www.w3.org/2001/XMLSchema" xmlns:xs="http://www.w3.org/2001/XMLSchema" xmlns:p="http://schemas.microsoft.com/office/2006/metadata/properties" xmlns:ns2="728e4f57-600b-4a08-9f8e-35ae1c2900d5" xmlns:ns3="5b349b4d-43ce-4144-b1e0-e750b2e24e84" targetNamespace="http://schemas.microsoft.com/office/2006/metadata/properties" ma:root="true" ma:fieldsID="93d20de25a99b11075183a320d0d7bd5" ns2:_="" ns3:_="">
    <xsd:import namespace="728e4f57-600b-4a08-9f8e-35ae1c2900d5"/>
    <xsd:import namespace="5b349b4d-43ce-4144-b1e0-e750b2e24e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8e4f57-600b-4a08-9f8e-35ae1c2900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Etiquetas de imagen" ma:readOnly="false" ma:fieldId="{5cf76f15-5ced-4ddc-b409-7134ff3c332f}" ma:taxonomyMulti="true" ma:sspId="d9525013-1765-4225-9ab2-6f7cfe9c11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349b4d-43ce-4144-b1e0-e750b2e24e8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632199b7-abbc-47f8-a8a8-866ad539451b}" ma:internalName="TaxCatchAll" ma:showField="CatchAllData" ma:web="5b349b4d-43ce-4144-b1e0-e750b2e24e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8e4f57-600b-4a08-9f8e-35ae1c2900d5">
      <Terms xmlns="http://schemas.microsoft.com/office/infopath/2007/PartnerControls"/>
    </lcf76f155ced4ddcb4097134ff3c332f>
    <TaxCatchAll xmlns="5b349b4d-43ce-4144-b1e0-e750b2e24e84" xsi:nil="true"/>
  </documentManagement>
</p:properties>
</file>

<file path=customXml/itemProps1.xml><?xml version="1.0" encoding="utf-8"?>
<ds:datastoreItem xmlns:ds="http://schemas.openxmlformats.org/officeDocument/2006/customXml" ds:itemID="{8A341ED0-0015-4288-A6D0-B85D6961B730}"/>
</file>

<file path=customXml/itemProps2.xml><?xml version="1.0" encoding="utf-8"?>
<ds:datastoreItem xmlns:ds="http://schemas.openxmlformats.org/officeDocument/2006/customXml" ds:itemID="{5717DBD0-A4DB-485A-8940-A118702D80F4}"/>
</file>

<file path=customXml/itemProps3.xml><?xml version="1.0" encoding="utf-8"?>
<ds:datastoreItem xmlns:ds="http://schemas.openxmlformats.org/officeDocument/2006/customXml" ds:itemID="{392004A0-7480-4554-8B71-78C618028E5F}"/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372</Words>
  <Application>Microsoft Office PowerPoint</Application>
  <PresentationFormat>Panorámica</PresentationFormat>
  <Paragraphs>79</Paragraphs>
  <Slides>26</Slides>
  <Notes>1</Notes>
  <HiddenSlides>6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Helvetica</vt:lpstr>
      <vt:lpstr>Wingdings</vt:lpstr>
      <vt:lpstr>Tema de Office</vt:lpstr>
      <vt:lpstr>1_Tema de Office</vt:lpstr>
      <vt:lpstr>Sistema NAVIGATOR</vt:lpstr>
      <vt:lpstr>Tapered Navigator  System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Tapered Navigator  System</vt:lpstr>
      <vt:lpstr>Presentación de PowerPoint</vt:lpstr>
      <vt:lpstr>Presentación de PowerPoint</vt:lpstr>
      <vt:lpstr>C.G.O – GUÍAS QUIRÚRGICAS  </vt:lpstr>
      <vt:lpstr>C.G.O – GUÍAS QUIRÚRGICAS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Mario Cobas</dc:creator>
  <cp:lastModifiedBy>Marcelo Zauberman</cp:lastModifiedBy>
  <cp:revision>4</cp:revision>
  <dcterms:created xsi:type="dcterms:W3CDTF">2020-10-02T16:53:31Z</dcterms:created>
  <dcterms:modified xsi:type="dcterms:W3CDTF">2020-10-05T20:13:50Z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0x0101009475917CA4F3AD4186F7E5EA709BEE82</vt:lpwstr>
  </property>
</Properties>
</file>